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63" r:id="rId5"/>
    <p:sldId id="265" r:id="rId6"/>
    <p:sldId id="303" r:id="rId7"/>
    <p:sldId id="269" r:id="rId8"/>
    <p:sldId id="271" r:id="rId9"/>
    <p:sldId id="278" r:id="rId10"/>
    <p:sldId id="277" r:id="rId11"/>
    <p:sldId id="311" r:id="rId12"/>
    <p:sldId id="288" r:id="rId13"/>
    <p:sldId id="290" r:id="rId14"/>
    <p:sldId id="295" r:id="rId15"/>
    <p:sldId id="297" r:id="rId16"/>
    <p:sldId id="298" r:id="rId17"/>
    <p:sldId id="300" r:id="rId18"/>
    <p:sldId id="301" r:id="rId19"/>
    <p:sldId id="302" r:id="rId20"/>
    <p:sldId id="304" r:id="rId21"/>
    <p:sldId id="305" r:id="rId22"/>
    <p:sldId id="306" r:id="rId23"/>
    <p:sldId id="307" r:id="rId24"/>
    <p:sldId id="308" r:id="rId25"/>
    <p:sldId id="309" r:id="rId26"/>
    <p:sldId id="310" r:id="rId27"/>
    <p:sldId id="312" r:id="rId28"/>
    <p:sldId id="313" r:id="rId29"/>
    <p:sldId id="314" r:id="rId30"/>
    <p:sldId id="315" r:id="rId31"/>
    <p:sldId id="316"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E5F5"/>
    <a:srgbClr val="276A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AC4700-9352-CCC1-437B-B56016BDC18E}" v="203" dt="2024-04-29T22:31:24.367"/>
    <p1510:client id="{3BD01361-CDC5-B142-9F7E-E90CC80015F0}" v="2931" dt="2024-04-30T19:16:51.248"/>
    <p1510:client id="{701FC600-C92B-D66D-E28B-EE65EFD66445}" v="16" dt="2024-04-29T22:32:01.060"/>
    <p1510:client id="{9D90D135-65FB-EE32-7EF2-6CDE2D53105C}" v="723" dt="2024-04-30T19:44:06.751"/>
    <p1510:client id="{9F6E121F-17C4-4135-3616-6277EFD68664}" v="3581" dt="2024-04-30T06:05:56.321"/>
    <p1510:client id="{9FCE6E2D-8369-0ABB-6CCA-EE1FABB5F153}" v="1074" dt="2024-04-30T04:20:54.158"/>
    <p1510:client id="{A1C88E83-3C96-9902-60AA-1C66263C2A69}" v="2" dt="2024-04-29T22:31:28.711"/>
    <p1510:client id="{AE5ECD6E-1BF1-C84E-E028-DE6937497A3E}" v="1" dt="2024-04-30T23:53:01.099"/>
    <p1510:client id="{B09F7F83-611A-2D24-F758-08B65C454E93}" v="12" dt="2024-04-30T06:08:24.364"/>
    <p1510:client id="{C857D408-70F7-5865-7BC3-23F61019975E}" v="1022" dt="2024-04-30T06:13:12.955"/>
    <p1510:client id="{DF67F557-EA9B-8FFA-0740-8F21C7A5B92C}" v="1118" dt="2024-04-30T19:55:11.243"/>
    <p1510:client id="{E59E75CE-9EA7-51A9-CF7F-9FE27354F664}" v="92" dt="2024-04-30T19:40:31.347"/>
    <p1510:client id="{F214C1C9-EAAD-A072-D2C2-4DF738117799}" v="6" dt="2024-04-30T19:53:26.960"/>
    <p1510:client id="{F8207F8A-987C-61EA-74E4-0CCB75F7C871}" v="2" dt="2024-04-30T20:31:59.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irish, Kanishka" userId="S::kangiris@iu.edu::d180f5a5-1ff3-44ca-bea6-a27dba413fc8" providerId="AD" clId="Web-{F214C1C9-EAAD-A072-D2C2-4DF738117799}"/>
    <pc:docChg chg="modSld">
      <pc:chgData name="Angirish, Kanishka" userId="S::kangiris@iu.edu::d180f5a5-1ff3-44ca-bea6-a27dba413fc8" providerId="AD" clId="Web-{F214C1C9-EAAD-A072-D2C2-4DF738117799}" dt="2024-04-30T19:53:26.960" v="4"/>
      <pc:docMkLst>
        <pc:docMk/>
      </pc:docMkLst>
      <pc:sldChg chg="delSp modSp">
        <pc:chgData name="Angirish, Kanishka" userId="S::kangiris@iu.edu::d180f5a5-1ff3-44ca-bea6-a27dba413fc8" providerId="AD" clId="Web-{F214C1C9-EAAD-A072-D2C2-4DF738117799}" dt="2024-04-30T19:53:26.960" v="4"/>
        <pc:sldMkLst>
          <pc:docMk/>
          <pc:sldMk cId="2009563529" sldId="265"/>
        </pc:sldMkLst>
        <pc:spChg chg="del">
          <ac:chgData name="Angirish, Kanishka" userId="S::kangiris@iu.edu::d180f5a5-1ff3-44ca-bea6-a27dba413fc8" providerId="AD" clId="Web-{F214C1C9-EAAD-A072-D2C2-4DF738117799}" dt="2024-04-30T19:53:26.960" v="4"/>
          <ac:spMkLst>
            <pc:docMk/>
            <pc:sldMk cId="2009563529" sldId="265"/>
            <ac:spMk id="13" creationId="{FA1359D4-E36B-BC59-9F5C-5305247488F8}"/>
          </ac:spMkLst>
        </pc:spChg>
        <pc:spChg chg="mod">
          <ac:chgData name="Angirish, Kanishka" userId="S::kangiris@iu.edu::d180f5a5-1ff3-44ca-bea6-a27dba413fc8" providerId="AD" clId="Web-{F214C1C9-EAAD-A072-D2C2-4DF738117799}" dt="2024-04-30T19:53:16.600" v="3" actId="20577"/>
          <ac:spMkLst>
            <pc:docMk/>
            <pc:sldMk cId="2009563529" sldId="265"/>
            <ac:spMk id="17" creationId="{E33DB33C-0D2E-C17C-90BB-8C110E6D40D5}"/>
          </ac:spMkLst>
        </pc:spChg>
      </pc:sldChg>
    </pc:docChg>
  </pc:docChgLst>
  <pc:docChgLst>
    <pc:chgData name="Muthyala, Raajitha" userId="S::rmuthya@iu.edu::dcf5bf2e-2042-4a90-9feb-f19d19863463" providerId="AD" clId="Web-{9FCE6E2D-8369-0ABB-6CCA-EE1FABB5F153}"/>
    <pc:docChg chg="addSld delSld modSld sldOrd">
      <pc:chgData name="Muthyala, Raajitha" userId="S::rmuthya@iu.edu::dcf5bf2e-2042-4a90-9feb-f19d19863463" providerId="AD" clId="Web-{9FCE6E2D-8369-0ABB-6CCA-EE1FABB5F153}" dt="2024-04-30T04:20:54.158" v="885"/>
      <pc:docMkLst>
        <pc:docMk/>
      </pc:docMkLst>
      <pc:sldChg chg="delSp modSp">
        <pc:chgData name="Muthyala, Raajitha" userId="S::rmuthya@iu.edu::dcf5bf2e-2042-4a90-9feb-f19d19863463" providerId="AD" clId="Web-{9FCE6E2D-8369-0ABB-6CCA-EE1FABB5F153}" dt="2024-04-30T04:06:39.560" v="779" actId="1076"/>
        <pc:sldMkLst>
          <pc:docMk/>
          <pc:sldMk cId="3953041492" sldId="257"/>
        </pc:sldMkLst>
        <pc:spChg chg="mod">
          <ac:chgData name="Muthyala, Raajitha" userId="S::rmuthya@iu.edu::dcf5bf2e-2042-4a90-9feb-f19d19863463" providerId="AD" clId="Web-{9FCE6E2D-8369-0ABB-6CCA-EE1FABB5F153}" dt="2024-04-30T04:06:39.560" v="779" actId="1076"/>
          <ac:spMkLst>
            <pc:docMk/>
            <pc:sldMk cId="3953041492" sldId="257"/>
            <ac:spMk id="2" creationId="{9EA04500-8F97-DAB9-E54F-61FC7774F570}"/>
          </ac:spMkLst>
        </pc:spChg>
        <pc:spChg chg="mod">
          <ac:chgData name="Muthyala, Raajitha" userId="S::rmuthya@iu.edu::dcf5bf2e-2042-4a90-9feb-f19d19863463" providerId="AD" clId="Web-{9FCE6E2D-8369-0ABB-6CCA-EE1FABB5F153}" dt="2024-04-30T04:06:32.607" v="778" actId="1076"/>
          <ac:spMkLst>
            <pc:docMk/>
            <pc:sldMk cId="3953041492" sldId="257"/>
            <ac:spMk id="3" creationId="{D1AD6879-6601-F712-B3DD-7F398F27FA9C}"/>
          </ac:spMkLst>
        </pc:spChg>
        <pc:picChg chg="del">
          <ac:chgData name="Muthyala, Raajitha" userId="S::rmuthya@iu.edu::dcf5bf2e-2042-4a90-9feb-f19d19863463" providerId="AD" clId="Web-{9FCE6E2D-8369-0ABB-6CCA-EE1FABB5F153}" dt="2024-04-30T04:06:00.200" v="772"/>
          <ac:picMkLst>
            <pc:docMk/>
            <pc:sldMk cId="3953041492" sldId="257"/>
            <ac:picMk id="7" creationId="{7A1526F6-D63E-1759-7F2B-ACA61F92FBFF}"/>
          </ac:picMkLst>
        </pc:picChg>
      </pc:sldChg>
      <pc:sldChg chg="modSp ord">
        <pc:chgData name="Muthyala, Raajitha" userId="S::rmuthya@iu.edu::dcf5bf2e-2042-4a90-9feb-f19d19863463" providerId="AD" clId="Web-{9FCE6E2D-8369-0ABB-6CCA-EE1FABB5F153}" dt="2024-04-30T04:09:40.080" v="825" actId="1076"/>
        <pc:sldMkLst>
          <pc:docMk/>
          <pc:sldMk cId="2009563529" sldId="265"/>
        </pc:sldMkLst>
        <pc:spChg chg="mod">
          <ac:chgData name="Muthyala, Raajitha" userId="S::rmuthya@iu.edu::dcf5bf2e-2042-4a90-9feb-f19d19863463" providerId="AD" clId="Web-{9FCE6E2D-8369-0ABB-6CCA-EE1FABB5F153}" dt="2024-04-30T04:08:58.314" v="813" actId="20577"/>
          <ac:spMkLst>
            <pc:docMk/>
            <pc:sldMk cId="2009563529" sldId="265"/>
            <ac:spMk id="2" creationId="{36A1C189-8913-C9FB-B9B2-A22401694933}"/>
          </ac:spMkLst>
        </pc:spChg>
        <pc:spChg chg="mod">
          <ac:chgData name="Muthyala, Raajitha" userId="S::rmuthya@iu.edu::dcf5bf2e-2042-4a90-9feb-f19d19863463" providerId="AD" clId="Web-{9FCE6E2D-8369-0ABB-6CCA-EE1FABB5F153}" dt="2024-04-30T04:09:15.361" v="817" actId="1076"/>
          <ac:spMkLst>
            <pc:docMk/>
            <pc:sldMk cId="2009563529" sldId="265"/>
            <ac:spMk id="3" creationId="{C96792C7-BB79-1354-C7A5-47F7AFC59D9D}"/>
          </ac:spMkLst>
        </pc:spChg>
        <pc:spChg chg="mod">
          <ac:chgData name="Muthyala, Raajitha" userId="S::rmuthya@iu.edu::dcf5bf2e-2042-4a90-9feb-f19d19863463" providerId="AD" clId="Web-{9FCE6E2D-8369-0ABB-6CCA-EE1FABB5F153}" dt="2024-04-30T04:09:36.846" v="824" actId="14100"/>
          <ac:spMkLst>
            <pc:docMk/>
            <pc:sldMk cId="2009563529" sldId="265"/>
            <ac:spMk id="7" creationId="{A52DE76E-47B9-6844-F4F5-CBEE5BC6F082}"/>
          </ac:spMkLst>
        </pc:spChg>
        <pc:picChg chg="mod">
          <ac:chgData name="Muthyala, Raajitha" userId="S::rmuthya@iu.edu::dcf5bf2e-2042-4a90-9feb-f19d19863463" providerId="AD" clId="Web-{9FCE6E2D-8369-0ABB-6CCA-EE1FABB5F153}" dt="2024-04-30T04:09:40.080" v="825" actId="1076"/>
          <ac:picMkLst>
            <pc:docMk/>
            <pc:sldMk cId="2009563529" sldId="265"/>
            <ac:picMk id="4" creationId="{3F4ACFF8-214C-DCA9-4392-5AC3CD700B66}"/>
          </ac:picMkLst>
        </pc:picChg>
        <pc:picChg chg="mod">
          <ac:chgData name="Muthyala, Raajitha" userId="S::rmuthya@iu.edu::dcf5bf2e-2042-4a90-9feb-f19d19863463" providerId="AD" clId="Web-{9FCE6E2D-8369-0ABB-6CCA-EE1FABB5F153}" dt="2024-04-30T04:09:20.377" v="819" actId="1076"/>
          <ac:picMkLst>
            <pc:docMk/>
            <pc:sldMk cId="2009563529" sldId="265"/>
            <ac:picMk id="6" creationId="{81430EBB-27C6-969D-A21E-2E6D04401F2D}"/>
          </ac:picMkLst>
        </pc:picChg>
      </pc:sldChg>
      <pc:sldChg chg="addSp modSp">
        <pc:chgData name="Muthyala, Raajitha" userId="S::rmuthya@iu.edu::dcf5bf2e-2042-4a90-9feb-f19d19863463" providerId="AD" clId="Web-{9FCE6E2D-8369-0ABB-6CCA-EE1FABB5F153}" dt="2024-04-30T04:10:24.019" v="836" actId="20577"/>
        <pc:sldMkLst>
          <pc:docMk/>
          <pc:sldMk cId="2621158697" sldId="266"/>
        </pc:sldMkLst>
        <pc:spChg chg="mod">
          <ac:chgData name="Muthyala, Raajitha" userId="S::rmuthya@iu.edu::dcf5bf2e-2042-4a90-9feb-f19d19863463" providerId="AD" clId="Web-{9FCE6E2D-8369-0ABB-6CCA-EE1FABB5F153}" dt="2024-04-30T04:09:59.268" v="828" actId="14100"/>
          <ac:spMkLst>
            <pc:docMk/>
            <pc:sldMk cId="2621158697" sldId="266"/>
            <ac:spMk id="2" creationId="{60FE007C-31C1-D053-79F5-1F8AD047BE15}"/>
          </ac:spMkLst>
        </pc:spChg>
        <pc:spChg chg="mod">
          <ac:chgData name="Muthyala, Raajitha" userId="S::rmuthya@iu.edu::dcf5bf2e-2042-4a90-9feb-f19d19863463" providerId="AD" clId="Web-{9FCE6E2D-8369-0ABB-6CCA-EE1FABB5F153}" dt="2024-04-30T04:10:14.550" v="833" actId="14100"/>
          <ac:spMkLst>
            <pc:docMk/>
            <pc:sldMk cId="2621158697" sldId="266"/>
            <ac:spMk id="3" creationId="{ECB87991-434F-867C-8EB7-734FB63C9C1B}"/>
          </ac:spMkLst>
        </pc:spChg>
        <pc:spChg chg="add mod">
          <ac:chgData name="Muthyala, Raajitha" userId="S::rmuthya@iu.edu::dcf5bf2e-2042-4a90-9feb-f19d19863463" providerId="AD" clId="Web-{9FCE6E2D-8369-0ABB-6CCA-EE1FABB5F153}" dt="2024-04-30T04:10:24.019" v="836" actId="20577"/>
          <ac:spMkLst>
            <pc:docMk/>
            <pc:sldMk cId="2621158697" sldId="266"/>
            <ac:spMk id="4" creationId="{29372B37-7687-62EC-FBEF-7904C96C9251}"/>
          </ac:spMkLst>
        </pc:spChg>
        <pc:picChg chg="mod">
          <ac:chgData name="Muthyala, Raajitha" userId="S::rmuthya@iu.edu::dcf5bf2e-2042-4a90-9feb-f19d19863463" providerId="AD" clId="Web-{9FCE6E2D-8369-0ABB-6CCA-EE1FABB5F153}" dt="2024-04-30T03:00:53.839" v="32" actId="14100"/>
          <ac:picMkLst>
            <pc:docMk/>
            <pc:sldMk cId="2621158697" sldId="266"/>
            <ac:picMk id="5" creationId="{F0599BE2-8EA7-AEDD-2763-CA671BB37792}"/>
          </ac:picMkLst>
        </pc:picChg>
        <pc:picChg chg="add mod">
          <ac:chgData name="Muthyala, Raajitha" userId="S::rmuthya@iu.edu::dcf5bf2e-2042-4a90-9feb-f19d19863463" providerId="AD" clId="Web-{9FCE6E2D-8369-0ABB-6CCA-EE1FABB5F153}" dt="2024-04-30T03:01:21.449" v="38" actId="14100"/>
          <ac:picMkLst>
            <pc:docMk/>
            <pc:sldMk cId="2621158697" sldId="266"/>
            <ac:picMk id="6" creationId="{0F77C959-4F58-F7B7-7E38-49D7B3D36F5D}"/>
          </ac:picMkLst>
        </pc:picChg>
        <pc:picChg chg="add mod">
          <ac:chgData name="Muthyala, Raajitha" userId="S::rmuthya@iu.edu::dcf5bf2e-2042-4a90-9feb-f19d19863463" providerId="AD" clId="Web-{9FCE6E2D-8369-0ABB-6CCA-EE1FABB5F153}" dt="2024-04-30T03:01:37.418" v="42" actId="14100"/>
          <ac:picMkLst>
            <pc:docMk/>
            <pc:sldMk cId="2621158697" sldId="266"/>
            <ac:picMk id="7" creationId="{1B72968D-0217-D4D2-BCC7-F1BC331051BB}"/>
          </ac:picMkLst>
        </pc:picChg>
      </pc:sldChg>
      <pc:sldChg chg="addSp delSp modSp del">
        <pc:chgData name="Muthyala, Raajitha" userId="S::rmuthya@iu.edu::dcf5bf2e-2042-4a90-9feb-f19d19863463" providerId="AD" clId="Web-{9FCE6E2D-8369-0ABB-6CCA-EE1FABB5F153}" dt="2024-04-30T03:06:10.284" v="43"/>
        <pc:sldMkLst>
          <pc:docMk/>
          <pc:sldMk cId="542677680" sldId="267"/>
        </pc:sldMkLst>
        <pc:spChg chg="del">
          <ac:chgData name="Muthyala, Raajitha" userId="S::rmuthya@iu.edu::dcf5bf2e-2042-4a90-9feb-f19d19863463" providerId="AD" clId="Web-{9FCE6E2D-8369-0ABB-6CCA-EE1FABB5F153}" dt="2024-04-30T02:59:35.947" v="14"/>
          <ac:spMkLst>
            <pc:docMk/>
            <pc:sldMk cId="542677680" sldId="267"/>
            <ac:spMk id="3" creationId="{29372B37-7687-62EC-FBEF-7904C96C9251}"/>
          </ac:spMkLst>
        </pc:spChg>
        <pc:spChg chg="add del mod">
          <ac:chgData name="Muthyala, Raajitha" userId="S::rmuthya@iu.edu::dcf5bf2e-2042-4a90-9feb-f19d19863463" providerId="AD" clId="Web-{9FCE6E2D-8369-0ABB-6CCA-EE1FABB5F153}" dt="2024-04-30T02:59:55.494" v="18"/>
          <ac:spMkLst>
            <pc:docMk/>
            <pc:sldMk cId="542677680" sldId="267"/>
            <ac:spMk id="6" creationId="{D8F7C4F3-CD0B-5BFC-9107-ED8348140819}"/>
          </ac:spMkLst>
        </pc:spChg>
        <pc:picChg chg="del">
          <ac:chgData name="Muthyala, Raajitha" userId="S::rmuthya@iu.edu::dcf5bf2e-2042-4a90-9feb-f19d19863463" providerId="AD" clId="Web-{9FCE6E2D-8369-0ABB-6CCA-EE1FABB5F153}" dt="2024-04-30T02:59:57.478" v="19"/>
          <ac:picMkLst>
            <pc:docMk/>
            <pc:sldMk cId="542677680" sldId="267"/>
            <ac:picMk id="5" creationId="{DBBE33AF-7660-7310-67C1-DC3577A6699D}"/>
          </ac:picMkLst>
        </pc:picChg>
        <pc:picChg chg="del">
          <ac:chgData name="Muthyala, Raajitha" userId="S::rmuthya@iu.edu::dcf5bf2e-2042-4a90-9feb-f19d19863463" providerId="AD" clId="Web-{9FCE6E2D-8369-0ABB-6CCA-EE1FABB5F153}" dt="2024-04-30T03:00:12.994" v="23"/>
          <ac:picMkLst>
            <pc:docMk/>
            <pc:sldMk cId="542677680" sldId="267"/>
            <ac:picMk id="7" creationId="{508400C7-DE61-91D7-8CE7-96C42BF079EF}"/>
          </ac:picMkLst>
        </pc:picChg>
      </pc:sldChg>
      <pc:sldChg chg="modSp">
        <pc:chgData name="Muthyala, Raajitha" userId="S::rmuthya@iu.edu::dcf5bf2e-2042-4a90-9feb-f19d19863463" providerId="AD" clId="Web-{9FCE6E2D-8369-0ABB-6CCA-EE1FABB5F153}" dt="2024-04-30T03:11:30.354" v="56" actId="20577"/>
        <pc:sldMkLst>
          <pc:docMk/>
          <pc:sldMk cId="1493253074" sldId="268"/>
        </pc:sldMkLst>
        <pc:spChg chg="mod">
          <ac:chgData name="Muthyala, Raajitha" userId="S::rmuthya@iu.edu::dcf5bf2e-2042-4a90-9feb-f19d19863463" providerId="AD" clId="Web-{9FCE6E2D-8369-0ABB-6CCA-EE1FABB5F153}" dt="2024-04-30T03:11:30.354" v="56" actId="20577"/>
          <ac:spMkLst>
            <pc:docMk/>
            <pc:sldMk cId="1493253074" sldId="268"/>
            <ac:spMk id="3" creationId="{3A82E7AD-9EF6-DE8D-6A93-D2DCC7DE0BF1}"/>
          </ac:spMkLst>
        </pc:spChg>
      </pc:sldChg>
      <pc:sldChg chg="modSp">
        <pc:chgData name="Muthyala, Raajitha" userId="S::rmuthya@iu.edu::dcf5bf2e-2042-4a90-9feb-f19d19863463" providerId="AD" clId="Web-{9FCE6E2D-8369-0ABB-6CCA-EE1FABB5F153}" dt="2024-04-30T03:21:15.086" v="275" actId="1076"/>
        <pc:sldMkLst>
          <pc:docMk/>
          <pc:sldMk cId="3934193390" sldId="269"/>
        </pc:sldMkLst>
        <pc:spChg chg="mod">
          <ac:chgData name="Muthyala, Raajitha" userId="S::rmuthya@iu.edu::dcf5bf2e-2042-4a90-9feb-f19d19863463" providerId="AD" clId="Web-{9FCE6E2D-8369-0ABB-6CCA-EE1FABB5F153}" dt="2024-04-30T03:21:15.086" v="275" actId="1076"/>
          <ac:spMkLst>
            <pc:docMk/>
            <pc:sldMk cId="3934193390" sldId="269"/>
            <ac:spMk id="2" creationId="{C474560E-A0D0-9BAF-C855-4E2CA81101C3}"/>
          </ac:spMkLst>
        </pc:spChg>
        <pc:spChg chg="mod">
          <ac:chgData name="Muthyala, Raajitha" userId="S::rmuthya@iu.edu::dcf5bf2e-2042-4a90-9feb-f19d19863463" providerId="AD" clId="Web-{9FCE6E2D-8369-0ABB-6CCA-EE1FABB5F153}" dt="2024-04-30T03:20:50.585" v="270" actId="1076"/>
          <ac:spMkLst>
            <pc:docMk/>
            <pc:sldMk cId="3934193390" sldId="269"/>
            <ac:spMk id="17" creationId="{A223799D-75E1-678F-AAC1-EA807E8CF05E}"/>
          </ac:spMkLst>
        </pc:spChg>
        <pc:picChg chg="mod">
          <ac:chgData name="Muthyala, Raajitha" userId="S::rmuthya@iu.edu::dcf5bf2e-2042-4a90-9feb-f19d19863463" providerId="AD" clId="Web-{9FCE6E2D-8369-0ABB-6CCA-EE1FABB5F153}" dt="2024-04-30T03:20:35.444" v="266" actId="1076"/>
          <ac:picMkLst>
            <pc:docMk/>
            <pc:sldMk cId="3934193390" sldId="269"/>
            <ac:picMk id="19" creationId="{F4511AB3-7FBF-FB2B-2168-A9499BAE8C08}"/>
          </ac:picMkLst>
        </pc:picChg>
      </pc:sldChg>
      <pc:sldChg chg="modSp">
        <pc:chgData name="Muthyala, Raajitha" userId="S::rmuthya@iu.edu::dcf5bf2e-2042-4a90-9feb-f19d19863463" providerId="AD" clId="Web-{9FCE6E2D-8369-0ABB-6CCA-EE1FABB5F153}" dt="2024-04-30T03:22:35.666" v="289" actId="14100"/>
        <pc:sldMkLst>
          <pc:docMk/>
          <pc:sldMk cId="3092614893" sldId="270"/>
        </pc:sldMkLst>
        <pc:picChg chg="mod">
          <ac:chgData name="Muthyala, Raajitha" userId="S::rmuthya@iu.edu::dcf5bf2e-2042-4a90-9feb-f19d19863463" providerId="AD" clId="Web-{9FCE6E2D-8369-0ABB-6CCA-EE1FABB5F153}" dt="2024-04-30T03:22:35.666" v="289" actId="14100"/>
          <ac:picMkLst>
            <pc:docMk/>
            <pc:sldMk cId="3092614893" sldId="270"/>
            <ac:picMk id="5" creationId="{39B718D8-2CD9-76AC-12FC-7AB4A55D409D}"/>
          </ac:picMkLst>
        </pc:picChg>
      </pc:sldChg>
      <pc:sldChg chg="modSp ord">
        <pc:chgData name="Muthyala, Raajitha" userId="S::rmuthya@iu.edu::dcf5bf2e-2042-4a90-9feb-f19d19863463" providerId="AD" clId="Web-{9FCE6E2D-8369-0ABB-6CCA-EE1FABB5F153}" dt="2024-04-30T03:55:38.873" v="709" actId="14100"/>
        <pc:sldMkLst>
          <pc:docMk/>
          <pc:sldMk cId="3590313811" sldId="271"/>
        </pc:sldMkLst>
        <pc:spChg chg="mod">
          <ac:chgData name="Muthyala, Raajitha" userId="S::rmuthya@iu.edu::dcf5bf2e-2042-4a90-9feb-f19d19863463" providerId="AD" clId="Web-{9FCE6E2D-8369-0ABB-6CCA-EE1FABB5F153}" dt="2024-04-30T03:23:30.261" v="293" actId="1076"/>
          <ac:spMkLst>
            <pc:docMk/>
            <pc:sldMk cId="3590313811" sldId="271"/>
            <ac:spMk id="2" creationId="{CA4EE187-6B98-8477-616A-A247FC17F3A0}"/>
          </ac:spMkLst>
        </pc:spChg>
        <pc:spChg chg="mod">
          <ac:chgData name="Muthyala, Raajitha" userId="S::rmuthya@iu.edu::dcf5bf2e-2042-4a90-9feb-f19d19863463" providerId="AD" clId="Web-{9FCE6E2D-8369-0ABB-6CCA-EE1FABB5F153}" dt="2024-04-30T03:55:38.873" v="709" actId="14100"/>
          <ac:spMkLst>
            <pc:docMk/>
            <pc:sldMk cId="3590313811" sldId="271"/>
            <ac:spMk id="3" creationId="{8AA808BC-D88D-7093-9212-E4711E10A41D}"/>
          </ac:spMkLst>
        </pc:spChg>
        <pc:picChg chg="mod">
          <ac:chgData name="Muthyala, Raajitha" userId="S::rmuthya@iu.edu::dcf5bf2e-2042-4a90-9feb-f19d19863463" providerId="AD" clId="Web-{9FCE6E2D-8369-0ABB-6CCA-EE1FABB5F153}" dt="2024-04-30T03:37:59.127" v="300" actId="1076"/>
          <ac:picMkLst>
            <pc:docMk/>
            <pc:sldMk cId="3590313811" sldId="271"/>
            <ac:picMk id="4" creationId="{A22DC430-156C-5AB2-37F9-C474C7C133A1}"/>
          </ac:picMkLst>
        </pc:picChg>
      </pc:sldChg>
      <pc:sldChg chg="modSp">
        <pc:chgData name="Muthyala, Raajitha" userId="S::rmuthya@iu.edu::dcf5bf2e-2042-4a90-9feb-f19d19863463" providerId="AD" clId="Web-{9FCE6E2D-8369-0ABB-6CCA-EE1FABB5F153}" dt="2024-04-30T03:50:15.597" v="689" actId="1076"/>
        <pc:sldMkLst>
          <pc:docMk/>
          <pc:sldMk cId="3792340270" sldId="272"/>
        </pc:sldMkLst>
        <pc:spChg chg="mod">
          <ac:chgData name="Muthyala, Raajitha" userId="S::rmuthya@iu.edu::dcf5bf2e-2042-4a90-9feb-f19d19863463" providerId="AD" clId="Web-{9FCE6E2D-8369-0ABB-6CCA-EE1FABB5F153}" dt="2024-04-30T03:22:10.384" v="285" actId="1076"/>
          <ac:spMkLst>
            <pc:docMk/>
            <pc:sldMk cId="3792340270" sldId="272"/>
            <ac:spMk id="2" creationId="{7A0372C4-9605-E8E6-2074-56C01300B445}"/>
          </ac:spMkLst>
        </pc:spChg>
        <pc:spChg chg="mod">
          <ac:chgData name="Muthyala, Raajitha" userId="S::rmuthya@iu.edu::dcf5bf2e-2042-4a90-9feb-f19d19863463" providerId="AD" clId="Web-{9FCE6E2D-8369-0ABB-6CCA-EE1FABB5F153}" dt="2024-04-30T03:49:35.658" v="684" actId="20577"/>
          <ac:spMkLst>
            <pc:docMk/>
            <pc:sldMk cId="3792340270" sldId="272"/>
            <ac:spMk id="7" creationId="{FC154BC0-66E3-F2AA-3391-9CCBEF3EE52A}"/>
          </ac:spMkLst>
        </pc:spChg>
        <pc:spChg chg="mod">
          <ac:chgData name="Muthyala, Raajitha" userId="S::rmuthya@iu.edu::dcf5bf2e-2042-4a90-9feb-f19d19863463" providerId="AD" clId="Web-{9FCE6E2D-8369-0ABB-6CCA-EE1FABB5F153}" dt="2024-04-30T03:50:15.597" v="689" actId="1076"/>
          <ac:spMkLst>
            <pc:docMk/>
            <pc:sldMk cId="3792340270" sldId="272"/>
            <ac:spMk id="11" creationId="{A6C7ED4F-8976-5B4A-95EE-CCE444F49615}"/>
          </ac:spMkLst>
        </pc:spChg>
        <pc:picChg chg="mod">
          <ac:chgData name="Muthyala, Raajitha" userId="S::rmuthya@iu.edu::dcf5bf2e-2042-4a90-9feb-f19d19863463" providerId="AD" clId="Web-{9FCE6E2D-8369-0ABB-6CCA-EE1FABB5F153}" dt="2024-04-30T03:50:00.346" v="687" actId="14100"/>
          <ac:picMkLst>
            <pc:docMk/>
            <pc:sldMk cId="3792340270" sldId="272"/>
            <ac:picMk id="5" creationId="{202D73E9-1ED9-6334-4649-1C14BFD5FE93}"/>
          </ac:picMkLst>
        </pc:picChg>
        <pc:picChg chg="mod">
          <ac:chgData name="Muthyala, Raajitha" userId="S::rmuthya@iu.edu::dcf5bf2e-2042-4a90-9feb-f19d19863463" providerId="AD" clId="Web-{9FCE6E2D-8369-0ABB-6CCA-EE1FABB5F153}" dt="2024-04-30T03:43:15.540" v="439" actId="14100"/>
          <ac:picMkLst>
            <pc:docMk/>
            <pc:sldMk cId="3792340270" sldId="272"/>
            <ac:picMk id="9" creationId="{10617F58-15AA-A1B1-982E-7519EF691855}"/>
          </ac:picMkLst>
        </pc:picChg>
      </pc:sldChg>
      <pc:sldChg chg="addSp modSp">
        <pc:chgData name="Muthyala, Raajitha" userId="S::rmuthya@iu.edu::dcf5bf2e-2042-4a90-9feb-f19d19863463" providerId="AD" clId="Web-{9FCE6E2D-8369-0ABB-6CCA-EE1FABB5F153}" dt="2024-04-30T03:19:46.506" v="261" actId="20577"/>
        <pc:sldMkLst>
          <pc:docMk/>
          <pc:sldMk cId="4148544376" sldId="273"/>
        </pc:sldMkLst>
        <pc:spChg chg="mod">
          <ac:chgData name="Muthyala, Raajitha" userId="S::rmuthya@iu.edu::dcf5bf2e-2042-4a90-9feb-f19d19863463" providerId="AD" clId="Web-{9FCE6E2D-8369-0ABB-6CCA-EE1FABB5F153}" dt="2024-04-30T03:19:46.506" v="261" actId="20577"/>
          <ac:spMkLst>
            <pc:docMk/>
            <pc:sldMk cId="4148544376" sldId="273"/>
            <ac:spMk id="2" creationId="{992F2F6F-7D34-3000-6124-783DE1D78AC5}"/>
          </ac:spMkLst>
        </pc:spChg>
        <pc:spChg chg="add mod">
          <ac:chgData name="Muthyala, Raajitha" userId="S::rmuthya@iu.edu::dcf5bf2e-2042-4a90-9feb-f19d19863463" providerId="AD" clId="Web-{9FCE6E2D-8369-0ABB-6CCA-EE1FABB5F153}" dt="2024-04-30T03:17:56.128" v="171" actId="1076"/>
          <ac:spMkLst>
            <pc:docMk/>
            <pc:sldMk cId="4148544376" sldId="273"/>
            <ac:spMk id="3" creationId="{41FB9030-7395-EB2B-AE31-BCA54E99D2A6}"/>
          </ac:spMkLst>
        </pc:spChg>
        <pc:picChg chg="mod">
          <ac:chgData name="Muthyala, Raajitha" userId="S::rmuthya@iu.edu::dcf5bf2e-2042-4a90-9feb-f19d19863463" providerId="AD" clId="Web-{9FCE6E2D-8369-0ABB-6CCA-EE1FABB5F153}" dt="2024-04-30T03:15:48.328" v="62" actId="1076"/>
          <ac:picMkLst>
            <pc:docMk/>
            <pc:sldMk cId="4148544376" sldId="273"/>
            <ac:picMk id="5" creationId="{B96F21E4-6B07-7268-88F9-E8F6D6817B2D}"/>
          </ac:picMkLst>
        </pc:picChg>
        <pc:picChg chg="mod modCrop">
          <ac:chgData name="Muthyala, Raajitha" userId="S::rmuthya@iu.edu::dcf5bf2e-2042-4a90-9feb-f19d19863463" providerId="AD" clId="Web-{9FCE6E2D-8369-0ABB-6CCA-EE1FABB5F153}" dt="2024-04-30T03:15:18.593" v="59" actId="14100"/>
          <ac:picMkLst>
            <pc:docMk/>
            <pc:sldMk cId="4148544376" sldId="273"/>
            <ac:picMk id="7" creationId="{58274888-885E-E1ED-3188-EA368C76331B}"/>
          </ac:picMkLst>
        </pc:picChg>
      </pc:sldChg>
      <pc:sldChg chg="addSp modSp">
        <pc:chgData name="Muthyala, Raajitha" userId="S::rmuthya@iu.edu::dcf5bf2e-2042-4a90-9feb-f19d19863463" providerId="AD" clId="Web-{9FCE6E2D-8369-0ABB-6CCA-EE1FABB5F153}" dt="2024-04-30T03:19:32.427" v="259" actId="20577"/>
        <pc:sldMkLst>
          <pc:docMk/>
          <pc:sldMk cId="3053106731" sldId="274"/>
        </pc:sldMkLst>
        <pc:spChg chg="mod">
          <ac:chgData name="Muthyala, Raajitha" userId="S::rmuthya@iu.edu::dcf5bf2e-2042-4a90-9feb-f19d19863463" providerId="AD" clId="Web-{9FCE6E2D-8369-0ABB-6CCA-EE1FABB5F153}" dt="2024-04-30T03:19:32.427" v="259" actId="20577"/>
          <ac:spMkLst>
            <pc:docMk/>
            <pc:sldMk cId="3053106731" sldId="274"/>
            <ac:spMk id="2" creationId="{325DBE33-FA11-DCA5-3ACB-7F7784C9C178}"/>
          </ac:spMkLst>
        </pc:spChg>
        <pc:spChg chg="add mod">
          <ac:chgData name="Muthyala, Raajitha" userId="S::rmuthya@iu.edu::dcf5bf2e-2042-4a90-9feb-f19d19863463" providerId="AD" clId="Web-{9FCE6E2D-8369-0ABB-6CCA-EE1FABB5F153}" dt="2024-04-30T03:19:20.490" v="257" actId="20577"/>
          <ac:spMkLst>
            <pc:docMk/>
            <pc:sldMk cId="3053106731" sldId="274"/>
            <ac:spMk id="3" creationId="{BF3E17B2-39E5-B640-DF40-54A3E4B0F4B5}"/>
          </ac:spMkLst>
        </pc:spChg>
        <pc:picChg chg="mod">
          <ac:chgData name="Muthyala, Raajitha" userId="S::rmuthya@iu.edu::dcf5bf2e-2042-4a90-9feb-f19d19863463" providerId="AD" clId="Web-{9FCE6E2D-8369-0ABB-6CCA-EE1FABB5F153}" dt="2024-04-30T03:18:12.847" v="175" actId="14100"/>
          <ac:picMkLst>
            <pc:docMk/>
            <pc:sldMk cId="3053106731" sldId="274"/>
            <ac:picMk id="5" creationId="{35CE3965-7F69-7DFB-D102-290DB641BC20}"/>
          </ac:picMkLst>
        </pc:picChg>
      </pc:sldChg>
      <pc:sldChg chg="addSp modSp mod setBg">
        <pc:chgData name="Muthyala, Raajitha" userId="S::rmuthya@iu.edu::dcf5bf2e-2042-4a90-9feb-f19d19863463" providerId="AD" clId="Web-{9FCE6E2D-8369-0ABB-6CCA-EE1FABB5F153}" dt="2024-04-30T03:10:57.072" v="55" actId="20577"/>
        <pc:sldMkLst>
          <pc:docMk/>
          <pc:sldMk cId="1889759499" sldId="275"/>
        </pc:sldMkLst>
        <pc:spChg chg="mod">
          <ac:chgData name="Muthyala, Raajitha" userId="S::rmuthya@iu.edu::dcf5bf2e-2042-4a90-9feb-f19d19863463" providerId="AD" clId="Web-{9FCE6E2D-8369-0ABB-6CCA-EE1FABB5F153}" dt="2024-04-30T03:07:03.535" v="44"/>
          <ac:spMkLst>
            <pc:docMk/>
            <pc:sldMk cId="1889759499" sldId="275"/>
            <ac:spMk id="2" creationId="{0AE5337F-9C58-20D0-C3FD-8B1ADD40B79E}"/>
          </ac:spMkLst>
        </pc:spChg>
        <pc:spChg chg="add mod">
          <ac:chgData name="Muthyala, Raajitha" userId="S::rmuthya@iu.edu::dcf5bf2e-2042-4a90-9feb-f19d19863463" providerId="AD" clId="Web-{9FCE6E2D-8369-0ABB-6CCA-EE1FABB5F153}" dt="2024-04-30T03:10:57.072" v="55" actId="20577"/>
          <ac:spMkLst>
            <pc:docMk/>
            <pc:sldMk cId="1889759499" sldId="275"/>
            <ac:spMk id="12" creationId="{9BEF1BC1-F697-DF55-7FE9-E5F628692072}"/>
          </ac:spMkLst>
        </pc:spChg>
        <pc:spChg chg="add">
          <ac:chgData name="Muthyala, Raajitha" userId="S::rmuthya@iu.edu::dcf5bf2e-2042-4a90-9feb-f19d19863463" providerId="AD" clId="Web-{9FCE6E2D-8369-0ABB-6CCA-EE1FABB5F153}" dt="2024-04-30T03:07:03.535" v="44"/>
          <ac:spMkLst>
            <pc:docMk/>
            <pc:sldMk cId="1889759499" sldId="275"/>
            <ac:spMk id="15" creationId="{8651CFA9-6065-4243-AC48-858E359780B1}"/>
          </ac:spMkLst>
        </pc:spChg>
        <pc:spChg chg="add">
          <ac:chgData name="Muthyala, Raajitha" userId="S::rmuthya@iu.edu::dcf5bf2e-2042-4a90-9feb-f19d19863463" providerId="AD" clId="Web-{9FCE6E2D-8369-0ABB-6CCA-EE1FABB5F153}" dt="2024-04-30T03:07:03.535" v="44"/>
          <ac:spMkLst>
            <pc:docMk/>
            <pc:sldMk cId="1889759499" sldId="275"/>
            <ac:spMk id="17" creationId="{FBC8BBE5-981E-4B0B-9654-32B5668BFF31}"/>
          </ac:spMkLst>
        </pc:spChg>
        <pc:grpChg chg="add">
          <ac:chgData name="Muthyala, Raajitha" userId="S::rmuthya@iu.edu::dcf5bf2e-2042-4a90-9feb-f19d19863463" providerId="AD" clId="Web-{9FCE6E2D-8369-0ABB-6CCA-EE1FABB5F153}" dt="2024-04-30T03:07:03.535" v="44"/>
          <ac:grpSpMkLst>
            <pc:docMk/>
            <pc:sldMk cId="1889759499" sldId="275"/>
            <ac:grpSpMk id="19" creationId="{E54EDBA2-E203-497D-AB28-73A06B2DFDEE}"/>
          </ac:grpSpMkLst>
        </pc:grpChg>
        <pc:picChg chg="mod">
          <ac:chgData name="Muthyala, Raajitha" userId="S::rmuthya@iu.edu::dcf5bf2e-2042-4a90-9feb-f19d19863463" providerId="AD" clId="Web-{9FCE6E2D-8369-0ABB-6CCA-EE1FABB5F153}" dt="2024-04-30T03:07:03.535" v="44"/>
          <ac:picMkLst>
            <pc:docMk/>
            <pc:sldMk cId="1889759499" sldId="275"/>
            <ac:picMk id="5" creationId="{12EEE3DE-E52B-DF61-E7EE-F27C861E5560}"/>
          </ac:picMkLst>
        </pc:picChg>
        <pc:picChg chg="mod">
          <ac:chgData name="Muthyala, Raajitha" userId="S::rmuthya@iu.edu::dcf5bf2e-2042-4a90-9feb-f19d19863463" providerId="AD" clId="Web-{9FCE6E2D-8369-0ABB-6CCA-EE1FABB5F153}" dt="2024-04-30T03:07:03.535" v="44"/>
          <ac:picMkLst>
            <pc:docMk/>
            <pc:sldMk cId="1889759499" sldId="275"/>
            <ac:picMk id="8" creationId="{5A3C57EF-D8A1-577B-A2F9-570FECB8403D}"/>
          </ac:picMkLst>
        </pc:picChg>
        <pc:picChg chg="mod">
          <ac:chgData name="Muthyala, Raajitha" userId="S::rmuthya@iu.edu::dcf5bf2e-2042-4a90-9feb-f19d19863463" providerId="AD" clId="Web-{9FCE6E2D-8369-0ABB-6CCA-EE1FABB5F153}" dt="2024-04-30T03:10:11.852" v="46" actId="1076"/>
          <ac:picMkLst>
            <pc:docMk/>
            <pc:sldMk cId="1889759499" sldId="275"/>
            <ac:picMk id="10" creationId="{229EB3C0-761E-83BA-FD03-D12AEBCD2AB9}"/>
          </ac:picMkLst>
        </pc:picChg>
        <pc:picChg chg="mod">
          <ac:chgData name="Muthyala, Raajitha" userId="S::rmuthya@iu.edu::dcf5bf2e-2042-4a90-9feb-f19d19863463" providerId="AD" clId="Web-{9FCE6E2D-8369-0ABB-6CCA-EE1FABB5F153}" dt="2024-04-30T03:10:15.727" v="47" actId="1076"/>
          <ac:picMkLst>
            <pc:docMk/>
            <pc:sldMk cId="1889759499" sldId="275"/>
            <ac:picMk id="13" creationId="{5557351E-B4CF-C687-45D1-8CD8C4E1893A}"/>
          </ac:picMkLst>
        </pc:picChg>
      </pc:sldChg>
      <pc:sldChg chg="modSp">
        <pc:chgData name="Muthyala, Raajitha" userId="S::rmuthya@iu.edu::dcf5bf2e-2042-4a90-9feb-f19d19863463" providerId="AD" clId="Web-{9FCE6E2D-8369-0ABB-6CCA-EE1FABB5F153}" dt="2024-04-30T03:39:47.004" v="319" actId="14100"/>
        <pc:sldMkLst>
          <pc:docMk/>
          <pc:sldMk cId="3783332397" sldId="276"/>
        </pc:sldMkLst>
        <pc:picChg chg="mod">
          <ac:chgData name="Muthyala, Raajitha" userId="S::rmuthya@iu.edu::dcf5bf2e-2042-4a90-9feb-f19d19863463" providerId="AD" clId="Web-{9FCE6E2D-8369-0ABB-6CCA-EE1FABB5F153}" dt="2024-04-30T03:39:47.004" v="319" actId="14100"/>
          <ac:picMkLst>
            <pc:docMk/>
            <pc:sldMk cId="3783332397" sldId="276"/>
            <ac:picMk id="5" creationId="{882985F9-0C10-B6AF-5A6A-675503B226F1}"/>
          </ac:picMkLst>
        </pc:picChg>
        <pc:picChg chg="mod">
          <ac:chgData name="Muthyala, Raajitha" userId="S::rmuthya@iu.edu::dcf5bf2e-2042-4a90-9feb-f19d19863463" providerId="AD" clId="Web-{9FCE6E2D-8369-0ABB-6CCA-EE1FABB5F153}" dt="2024-04-30T03:39:41.301" v="318" actId="14100"/>
          <ac:picMkLst>
            <pc:docMk/>
            <pc:sldMk cId="3783332397" sldId="276"/>
            <ac:picMk id="7" creationId="{FFA29614-DBC2-DF91-2EE0-14EB0181C2A9}"/>
          </ac:picMkLst>
        </pc:picChg>
      </pc:sldChg>
      <pc:sldChg chg="delSp modSp">
        <pc:chgData name="Muthyala, Raajitha" userId="S::rmuthya@iu.edu::dcf5bf2e-2042-4a90-9feb-f19d19863463" providerId="AD" clId="Web-{9FCE6E2D-8369-0ABB-6CCA-EE1FABB5F153}" dt="2024-04-30T04:03:53.353" v="764" actId="14100"/>
        <pc:sldMkLst>
          <pc:docMk/>
          <pc:sldMk cId="3344490804" sldId="277"/>
        </pc:sldMkLst>
        <pc:spChg chg="mod">
          <ac:chgData name="Muthyala, Raajitha" userId="S::rmuthya@iu.edu::dcf5bf2e-2042-4a90-9feb-f19d19863463" providerId="AD" clId="Web-{9FCE6E2D-8369-0ABB-6CCA-EE1FABB5F153}" dt="2024-04-30T04:03:30.603" v="759" actId="1076"/>
          <ac:spMkLst>
            <pc:docMk/>
            <pc:sldMk cId="3344490804" sldId="277"/>
            <ac:spMk id="2" creationId="{0B16D0E1-2711-173D-B75E-20074BCFEB76}"/>
          </ac:spMkLst>
        </pc:spChg>
        <pc:spChg chg="mod">
          <ac:chgData name="Muthyala, Raajitha" userId="S::rmuthya@iu.edu::dcf5bf2e-2042-4a90-9feb-f19d19863463" providerId="AD" clId="Web-{9FCE6E2D-8369-0ABB-6CCA-EE1FABB5F153}" dt="2024-04-30T04:03:45.197" v="762" actId="1076"/>
          <ac:spMkLst>
            <pc:docMk/>
            <pc:sldMk cId="3344490804" sldId="277"/>
            <ac:spMk id="3" creationId="{51CBDF75-F01C-4FF4-3809-001C8B737443}"/>
          </ac:spMkLst>
        </pc:spChg>
        <pc:picChg chg="mod">
          <ac:chgData name="Muthyala, Raajitha" userId="S::rmuthya@iu.edu::dcf5bf2e-2042-4a90-9feb-f19d19863463" providerId="AD" clId="Web-{9FCE6E2D-8369-0ABB-6CCA-EE1FABB5F153}" dt="2024-04-30T04:03:53.353" v="764" actId="14100"/>
          <ac:picMkLst>
            <pc:docMk/>
            <pc:sldMk cId="3344490804" sldId="277"/>
            <ac:picMk id="4" creationId="{D8C5B8FD-D32A-797E-86CF-31A63599FA23}"/>
          </ac:picMkLst>
        </pc:picChg>
        <pc:picChg chg="del">
          <ac:chgData name="Muthyala, Raajitha" userId="S::rmuthya@iu.edu::dcf5bf2e-2042-4a90-9feb-f19d19863463" providerId="AD" clId="Web-{9FCE6E2D-8369-0ABB-6CCA-EE1FABB5F153}" dt="2024-04-30T03:48:14.641" v="669"/>
          <ac:picMkLst>
            <pc:docMk/>
            <pc:sldMk cId="3344490804" sldId="277"/>
            <ac:picMk id="5" creationId="{74E67987-487D-8266-2BEF-81011AC53DCE}"/>
          </ac:picMkLst>
        </pc:picChg>
      </pc:sldChg>
      <pc:sldChg chg="modSp">
        <pc:chgData name="Muthyala, Raajitha" userId="S::rmuthya@iu.edu::dcf5bf2e-2042-4a90-9feb-f19d19863463" providerId="AD" clId="Web-{9FCE6E2D-8369-0ABB-6CCA-EE1FABB5F153}" dt="2024-04-30T03:41:46.366" v="423" actId="14100"/>
        <pc:sldMkLst>
          <pc:docMk/>
          <pc:sldMk cId="3893621216" sldId="278"/>
        </pc:sldMkLst>
        <pc:spChg chg="mod">
          <ac:chgData name="Muthyala, Raajitha" userId="S::rmuthya@iu.edu::dcf5bf2e-2042-4a90-9feb-f19d19863463" providerId="AD" clId="Web-{9FCE6E2D-8369-0ABB-6CCA-EE1FABB5F153}" dt="2024-04-30T03:40:14.411" v="322" actId="1076"/>
          <ac:spMkLst>
            <pc:docMk/>
            <pc:sldMk cId="3893621216" sldId="278"/>
            <ac:spMk id="2" creationId="{28E9358B-D40E-0490-0F05-F0A07194A204}"/>
          </ac:spMkLst>
        </pc:spChg>
        <pc:spChg chg="mod">
          <ac:chgData name="Muthyala, Raajitha" userId="S::rmuthya@iu.edu::dcf5bf2e-2042-4a90-9feb-f19d19863463" providerId="AD" clId="Web-{9FCE6E2D-8369-0ABB-6CCA-EE1FABB5F153}" dt="2024-04-30T03:41:12.600" v="412" actId="1076"/>
          <ac:spMkLst>
            <pc:docMk/>
            <pc:sldMk cId="3893621216" sldId="278"/>
            <ac:spMk id="3" creationId="{B4ECBD81-E255-7B1C-1415-3C1D0A4E3628}"/>
          </ac:spMkLst>
        </pc:spChg>
        <pc:picChg chg="mod">
          <ac:chgData name="Muthyala, Raajitha" userId="S::rmuthya@iu.edu::dcf5bf2e-2042-4a90-9feb-f19d19863463" providerId="AD" clId="Web-{9FCE6E2D-8369-0ABB-6CCA-EE1FABB5F153}" dt="2024-04-30T03:41:23.834" v="416" actId="14100"/>
          <ac:picMkLst>
            <pc:docMk/>
            <pc:sldMk cId="3893621216" sldId="278"/>
            <ac:picMk id="5" creationId="{95C9AED1-DF99-F0D2-469B-5E0EEAA8797F}"/>
          </ac:picMkLst>
        </pc:picChg>
        <pc:picChg chg="mod">
          <ac:chgData name="Muthyala, Raajitha" userId="S::rmuthya@iu.edu::dcf5bf2e-2042-4a90-9feb-f19d19863463" providerId="AD" clId="Web-{9FCE6E2D-8369-0ABB-6CCA-EE1FABB5F153}" dt="2024-04-30T03:41:46.366" v="423" actId="14100"/>
          <ac:picMkLst>
            <pc:docMk/>
            <pc:sldMk cId="3893621216" sldId="278"/>
            <ac:picMk id="7" creationId="{2A5315D3-55F6-BEDE-EDF4-B3FD8E7CB7A4}"/>
          </ac:picMkLst>
        </pc:picChg>
      </pc:sldChg>
      <pc:sldChg chg="addSp delSp modSp">
        <pc:chgData name="Muthyala, Raajitha" userId="S::rmuthya@iu.edu::dcf5bf2e-2042-4a90-9feb-f19d19863463" providerId="AD" clId="Web-{9FCE6E2D-8369-0ABB-6CCA-EE1FABB5F153}" dt="2024-04-30T03:47:05.467" v="666" actId="14100"/>
        <pc:sldMkLst>
          <pc:docMk/>
          <pc:sldMk cId="3560024093" sldId="279"/>
        </pc:sldMkLst>
        <pc:spChg chg="mod">
          <ac:chgData name="Muthyala, Raajitha" userId="S::rmuthya@iu.edu::dcf5bf2e-2042-4a90-9feb-f19d19863463" providerId="AD" clId="Web-{9FCE6E2D-8369-0ABB-6CCA-EE1FABB5F153}" dt="2024-04-30T03:46:12.419" v="653" actId="1076"/>
          <ac:spMkLst>
            <pc:docMk/>
            <pc:sldMk cId="3560024093" sldId="279"/>
            <ac:spMk id="2" creationId="{41C2FBCD-FDA1-B627-F344-34BCE9396A01}"/>
          </ac:spMkLst>
        </pc:spChg>
        <pc:spChg chg="mod">
          <ac:chgData name="Muthyala, Raajitha" userId="S::rmuthya@iu.edu::dcf5bf2e-2042-4a90-9feb-f19d19863463" providerId="AD" clId="Web-{9FCE6E2D-8369-0ABB-6CCA-EE1FABB5F153}" dt="2024-04-30T03:46:23.513" v="655" actId="1076"/>
          <ac:spMkLst>
            <pc:docMk/>
            <pc:sldMk cId="3560024093" sldId="279"/>
            <ac:spMk id="3" creationId="{28BCDD6B-22FD-080E-E2B9-8F2586DF3F77}"/>
          </ac:spMkLst>
        </pc:spChg>
        <pc:picChg chg="add mod">
          <ac:chgData name="Muthyala, Raajitha" userId="S::rmuthya@iu.edu::dcf5bf2e-2042-4a90-9feb-f19d19863463" providerId="AD" clId="Web-{9FCE6E2D-8369-0ABB-6CCA-EE1FABB5F153}" dt="2024-04-30T03:47:05.467" v="666" actId="14100"/>
          <ac:picMkLst>
            <pc:docMk/>
            <pc:sldMk cId="3560024093" sldId="279"/>
            <ac:picMk id="5" creationId="{543803C6-52F3-1EC2-2123-8F483A0C53BF}"/>
          </ac:picMkLst>
        </pc:picChg>
        <pc:picChg chg="mod">
          <ac:chgData name="Muthyala, Raajitha" userId="S::rmuthya@iu.edu::dcf5bf2e-2042-4a90-9feb-f19d19863463" providerId="AD" clId="Web-{9FCE6E2D-8369-0ABB-6CCA-EE1FABB5F153}" dt="2024-04-30T03:46:33.670" v="658" actId="14100"/>
          <ac:picMkLst>
            <pc:docMk/>
            <pc:sldMk cId="3560024093" sldId="279"/>
            <ac:picMk id="6" creationId="{9FA29C87-430B-71AD-33D5-2EAC3F2DD842}"/>
          </ac:picMkLst>
        </pc:picChg>
        <pc:picChg chg="del mod">
          <ac:chgData name="Muthyala, Raajitha" userId="S::rmuthya@iu.edu::dcf5bf2e-2042-4a90-9feb-f19d19863463" providerId="AD" clId="Web-{9FCE6E2D-8369-0ABB-6CCA-EE1FABB5F153}" dt="2024-04-30T03:46:45.498" v="660"/>
          <ac:picMkLst>
            <pc:docMk/>
            <pc:sldMk cId="3560024093" sldId="279"/>
            <ac:picMk id="8" creationId="{DD6569CF-F3E2-BF43-381C-230D2AB52C4D}"/>
          </ac:picMkLst>
        </pc:picChg>
      </pc:sldChg>
      <pc:sldChg chg="del">
        <pc:chgData name="Muthyala, Raajitha" userId="S::rmuthya@iu.edu::dcf5bf2e-2042-4a90-9feb-f19d19863463" providerId="AD" clId="Web-{9FCE6E2D-8369-0ABB-6CCA-EE1FABB5F153}" dt="2024-04-30T03:48:58.860" v="682"/>
        <pc:sldMkLst>
          <pc:docMk/>
          <pc:sldMk cId="3652787799" sldId="280"/>
        </pc:sldMkLst>
      </pc:sldChg>
      <pc:sldChg chg="addSp modSp">
        <pc:chgData name="Muthyala, Raajitha" userId="S::rmuthya@iu.edu::dcf5bf2e-2042-4a90-9feb-f19d19863463" providerId="AD" clId="Web-{9FCE6E2D-8369-0ABB-6CCA-EE1FABB5F153}" dt="2024-04-30T04:20:54.158" v="885"/>
        <pc:sldMkLst>
          <pc:docMk/>
          <pc:sldMk cId="1611027087" sldId="281"/>
        </pc:sldMkLst>
        <pc:graphicFrameChg chg="add mod modGraphic">
          <ac:chgData name="Muthyala, Raajitha" userId="S::rmuthya@iu.edu::dcf5bf2e-2042-4a90-9feb-f19d19863463" providerId="AD" clId="Web-{9FCE6E2D-8369-0ABB-6CCA-EE1FABB5F153}" dt="2024-04-30T04:20:54.158" v="885"/>
          <ac:graphicFrameMkLst>
            <pc:docMk/>
            <pc:sldMk cId="1611027087" sldId="281"/>
            <ac:graphicFrameMk id="4" creationId="{182BC24E-1505-EFE8-3783-D6EEB008C518}"/>
          </ac:graphicFrameMkLst>
        </pc:graphicFrameChg>
      </pc:sldChg>
      <pc:sldChg chg="modSp">
        <pc:chgData name="Muthyala, Raajitha" userId="S::rmuthya@iu.edu::dcf5bf2e-2042-4a90-9feb-f19d19863463" providerId="AD" clId="Web-{9FCE6E2D-8369-0ABB-6CCA-EE1FABB5F153}" dt="2024-04-30T03:45:03.464" v="539" actId="20577"/>
        <pc:sldMkLst>
          <pc:docMk/>
          <pc:sldMk cId="282497051" sldId="282"/>
        </pc:sldMkLst>
        <pc:spChg chg="mod">
          <ac:chgData name="Muthyala, Raajitha" userId="S::rmuthya@iu.edu::dcf5bf2e-2042-4a90-9feb-f19d19863463" providerId="AD" clId="Web-{9FCE6E2D-8369-0ABB-6CCA-EE1FABB5F153}" dt="2024-04-30T03:45:03.464" v="539" actId="20577"/>
          <ac:spMkLst>
            <pc:docMk/>
            <pc:sldMk cId="282497051" sldId="282"/>
            <ac:spMk id="3" creationId="{7DA01137-FEC4-5121-8FD8-C102A88662BD}"/>
          </ac:spMkLst>
        </pc:spChg>
        <pc:picChg chg="mod">
          <ac:chgData name="Muthyala, Raajitha" userId="S::rmuthya@iu.edu::dcf5bf2e-2042-4a90-9feb-f19d19863463" providerId="AD" clId="Web-{9FCE6E2D-8369-0ABB-6CCA-EE1FABB5F153}" dt="2024-04-30T03:42:18.054" v="429" actId="14100"/>
          <ac:picMkLst>
            <pc:docMk/>
            <pc:sldMk cId="282497051" sldId="282"/>
            <ac:picMk id="5" creationId="{1DAC78AD-1756-4330-77A6-AA0990410954}"/>
          </ac:picMkLst>
        </pc:picChg>
        <pc:picChg chg="mod">
          <ac:chgData name="Muthyala, Raajitha" userId="S::rmuthya@iu.edu::dcf5bf2e-2042-4a90-9feb-f19d19863463" providerId="AD" clId="Web-{9FCE6E2D-8369-0ABB-6CCA-EE1FABB5F153}" dt="2024-04-30T03:42:47.649" v="437" actId="14100"/>
          <ac:picMkLst>
            <pc:docMk/>
            <pc:sldMk cId="282497051" sldId="282"/>
            <ac:picMk id="7" creationId="{D9E66ACF-44B7-DE2C-52DA-6B3CEBFC0583}"/>
          </ac:picMkLst>
        </pc:picChg>
      </pc:sldChg>
      <pc:sldChg chg="del">
        <pc:chgData name="Muthyala, Raajitha" userId="S::rmuthya@iu.edu::dcf5bf2e-2042-4a90-9feb-f19d19863463" providerId="AD" clId="Web-{9FCE6E2D-8369-0ABB-6CCA-EE1FABB5F153}" dt="2024-04-30T04:04:52.042" v="765"/>
        <pc:sldMkLst>
          <pc:docMk/>
          <pc:sldMk cId="2462803737" sldId="283"/>
        </pc:sldMkLst>
      </pc:sldChg>
      <pc:sldChg chg="addSp delSp modSp new mod setBg">
        <pc:chgData name="Muthyala, Raajitha" userId="S::rmuthya@iu.edu::dcf5bf2e-2042-4a90-9feb-f19d19863463" providerId="AD" clId="Web-{9FCE6E2D-8369-0ABB-6CCA-EE1FABB5F153}" dt="2024-04-30T03:57:55.001" v="745" actId="14100"/>
        <pc:sldMkLst>
          <pc:docMk/>
          <pc:sldMk cId="3551186078" sldId="285"/>
        </pc:sldMkLst>
        <pc:spChg chg="mod">
          <ac:chgData name="Muthyala, Raajitha" userId="S::rmuthya@iu.edu::dcf5bf2e-2042-4a90-9feb-f19d19863463" providerId="AD" clId="Web-{9FCE6E2D-8369-0ABB-6CCA-EE1FABB5F153}" dt="2024-04-30T03:57:55.001" v="745" actId="14100"/>
          <ac:spMkLst>
            <pc:docMk/>
            <pc:sldMk cId="3551186078" sldId="285"/>
            <ac:spMk id="2" creationId="{CD104A01-18FD-7A61-27D8-E284FF879116}"/>
          </ac:spMkLst>
        </pc:spChg>
        <pc:spChg chg="del">
          <ac:chgData name="Muthyala, Raajitha" userId="S::rmuthya@iu.edu::dcf5bf2e-2042-4a90-9feb-f19d19863463" providerId="AD" clId="Web-{9FCE6E2D-8369-0ABB-6CCA-EE1FABB5F153}" dt="2024-04-30T03:56:21.374" v="711"/>
          <ac:spMkLst>
            <pc:docMk/>
            <pc:sldMk cId="3551186078" sldId="285"/>
            <ac:spMk id="3" creationId="{37E07F28-11DD-E65A-9BA3-A7936109DD8F}"/>
          </ac:spMkLst>
        </pc:spChg>
        <pc:spChg chg="add">
          <ac:chgData name="Muthyala, Raajitha" userId="S::rmuthya@iu.edu::dcf5bf2e-2042-4a90-9feb-f19d19863463" providerId="AD" clId="Web-{9FCE6E2D-8369-0ABB-6CCA-EE1FABB5F153}" dt="2024-04-30T03:56:42.015" v="733"/>
          <ac:spMkLst>
            <pc:docMk/>
            <pc:sldMk cId="3551186078" sldId="285"/>
            <ac:spMk id="9" creationId="{0BABF38A-8A0D-492E-BD20-6CF4D46B50BD}"/>
          </ac:spMkLst>
        </pc:spChg>
        <pc:spChg chg="add">
          <ac:chgData name="Muthyala, Raajitha" userId="S::rmuthya@iu.edu::dcf5bf2e-2042-4a90-9feb-f19d19863463" providerId="AD" clId="Web-{9FCE6E2D-8369-0ABB-6CCA-EE1FABB5F153}" dt="2024-04-30T03:56:42.015" v="733"/>
          <ac:spMkLst>
            <pc:docMk/>
            <pc:sldMk cId="3551186078" sldId="285"/>
            <ac:spMk id="13" creationId="{DE61FBD7-E37C-4B38-BE44-A6D4978D7486}"/>
          </ac:spMkLst>
        </pc:spChg>
        <pc:spChg chg="add">
          <ac:chgData name="Muthyala, Raajitha" userId="S::rmuthya@iu.edu::dcf5bf2e-2042-4a90-9feb-f19d19863463" providerId="AD" clId="Web-{9FCE6E2D-8369-0ABB-6CCA-EE1FABB5F153}" dt="2024-04-30T03:56:42.015" v="733"/>
          <ac:spMkLst>
            <pc:docMk/>
            <pc:sldMk cId="3551186078" sldId="285"/>
            <ac:spMk id="15" creationId="{2B028756-0FA5-471F-B25F-B44FA1553127}"/>
          </ac:spMkLst>
        </pc:spChg>
        <pc:grpChg chg="add">
          <ac:chgData name="Muthyala, Raajitha" userId="S::rmuthya@iu.edu::dcf5bf2e-2042-4a90-9feb-f19d19863463" providerId="AD" clId="Web-{9FCE6E2D-8369-0ABB-6CCA-EE1FABB5F153}" dt="2024-04-30T03:56:42.015" v="733"/>
          <ac:grpSpMkLst>
            <pc:docMk/>
            <pc:sldMk cId="3551186078" sldId="285"/>
            <ac:grpSpMk id="17" creationId="{A19C2C53-C77D-4569-8377-F6307A1056D4}"/>
          </ac:grpSpMkLst>
        </pc:grpChg>
        <pc:picChg chg="add">
          <ac:chgData name="Muthyala, Raajitha" userId="S::rmuthya@iu.edu::dcf5bf2e-2042-4a90-9feb-f19d19863463" providerId="AD" clId="Web-{9FCE6E2D-8369-0ABB-6CCA-EE1FABB5F153}" dt="2024-04-30T03:56:42.015" v="733"/>
          <ac:picMkLst>
            <pc:docMk/>
            <pc:sldMk cId="3551186078" sldId="285"/>
            <ac:picMk id="6" creationId="{C2564277-C141-250E-C209-4DE0E9BF598C}"/>
          </ac:picMkLst>
        </pc:picChg>
        <pc:picChg chg="add">
          <ac:chgData name="Muthyala, Raajitha" userId="S::rmuthya@iu.edu::dcf5bf2e-2042-4a90-9feb-f19d19863463" providerId="AD" clId="Web-{9FCE6E2D-8369-0ABB-6CCA-EE1FABB5F153}" dt="2024-04-30T03:56:42.015" v="733"/>
          <ac:picMkLst>
            <pc:docMk/>
            <pc:sldMk cId="3551186078" sldId="285"/>
            <ac:picMk id="11" creationId="{BC526B7A-4801-4FD1-95C8-03AF22629E87}"/>
          </ac:picMkLst>
        </pc:picChg>
      </pc:sldChg>
      <pc:sldChg chg="addSp delSp modSp new mod setBg">
        <pc:chgData name="Muthyala, Raajitha" userId="S::rmuthya@iu.edu::dcf5bf2e-2042-4a90-9feb-f19d19863463" providerId="AD" clId="Web-{9FCE6E2D-8369-0ABB-6CCA-EE1FABB5F153}" dt="2024-04-30T04:08:43.719" v="811" actId="14100"/>
        <pc:sldMkLst>
          <pc:docMk/>
          <pc:sldMk cId="3464768421" sldId="291"/>
        </pc:sldMkLst>
        <pc:spChg chg="mod">
          <ac:chgData name="Muthyala, Raajitha" userId="S::rmuthya@iu.edu::dcf5bf2e-2042-4a90-9feb-f19d19863463" providerId="AD" clId="Web-{9FCE6E2D-8369-0ABB-6CCA-EE1FABB5F153}" dt="2024-04-30T04:08:43.719" v="811" actId="14100"/>
          <ac:spMkLst>
            <pc:docMk/>
            <pc:sldMk cId="3464768421" sldId="291"/>
            <ac:spMk id="2" creationId="{9D110D65-778F-D099-7E44-FB8004CA7AF2}"/>
          </ac:spMkLst>
        </pc:spChg>
        <pc:spChg chg="del">
          <ac:chgData name="Muthyala, Raajitha" userId="S::rmuthya@iu.edu::dcf5bf2e-2042-4a90-9feb-f19d19863463" providerId="AD" clId="Web-{9FCE6E2D-8369-0ABB-6CCA-EE1FABB5F153}" dt="2024-04-30T04:07:10.061" v="782"/>
          <ac:spMkLst>
            <pc:docMk/>
            <pc:sldMk cId="3464768421" sldId="291"/>
            <ac:spMk id="3" creationId="{3375F65D-967C-E369-EA3D-99126C972209}"/>
          </ac:spMkLst>
        </pc:spChg>
        <pc:spChg chg="add">
          <ac:chgData name="Muthyala, Raajitha" userId="S::rmuthya@iu.edu::dcf5bf2e-2042-4a90-9feb-f19d19863463" providerId="AD" clId="Web-{9FCE6E2D-8369-0ABB-6CCA-EE1FABB5F153}" dt="2024-04-30T04:07:50.984" v="799"/>
          <ac:spMkLst>
            <pc:docMk/>
            <pc:sldMk cId="3464768421" sldId="291"/>
            <ac:spMk id="9" creationId="{0BABF38A-8A0D-492E-BD20-6CF4D46B50BD}"/>
          </ac:spMkLst>
        </pc:spChg>
        <pc:spChg chg="add">
          <ac:chgData name="Muthyala, Raajitha" userId="S::rmuthya@iu.edu::dcf5bf2e-2042-4a90-9feb-f19d19863463" providerId="AD" clId="Web-{9FCE6E2D-8369-0ABB-6CCA-EE1FABB5F153}" dt="2024-04-30T04:07:50.984" v="799"/>
          <ac:spMkLst>
            <pc:docMk/>
            <pc:sldMk cId="3464768421" sldId="291"/>
            <ac:spMk id="13" creationId="{DE61FBD7-E37C-4B38-BE44-A6D4978D7486}"/>
          </ac:spMkLst>
        </pc:spChg>
        <pc:spChg chg="add">
          <ac:chgData name="Muthyala, Raajitha" userId="S::rmuthya@iu.edu::dcf5bf2e-2042-4a90-9feb-f19d19863463" providerId="AD" clId="Web-{9FCE6E2D-8369-0ABB-6CCA-EE1FABB5F153}" dt="2024-04-30T04:07:50.984" v="799"/>
          <ac:spMkLst>
            <pc:docMk/>
            <pc:sldMk cId="3464768421" sldId="291"/>
            <ac:spMk id="15" creationId="{2B028756-0FA5-471F-B25F-B44FA1553127}"/>
          </ac:spMkLst>
        </pc:spChg>
        <pc:grpChg chg="add">
          <ac:chgData name="Muthyala, Raajitha" userId="S::rmuthya@iu.edu::dcf5bf2e-2042-4a90-9feb-f19d19863463" providerId="AD" clId="Web-{9FCE6E2D-8369-0ABB-6CCA-EE1FABB5F153}" dt="2024-04-30T04:07:50.984" v="799"/>
          <ac:grpSpMkLst>
            <pc:docMk/>
            <pc:sldMk cId="3464768421" sldId="291"/>
            <ac:grpSpMk id="17" creationId="{A19C2C53-C77D-4569-8377-F6307A1056D4}"/>
          </ac:grpSpMkLst>
        </pc:grpChg>
        <pc:picChg chg="add mod">
          <ac:chgData name="Muthyala, Raajitha" userId="S::rmuthya@iu.edu::dcf5bf2e-2042-4a90-9feb-f19d19863463" providerId="AD" clId="Web-{9FCE6E2D-8369-0ABB-6CCA-EE1FABB5F153}" dt="2024-04-30T04:08:31.094" v="808" actId="14100"/>
          <ac:picMkLst>
            <pc:docMk/>
            <pc:sldMk cId="3464768421" sldId="291"/>
            <ac:picMk id="6" creationId="{B893CD42-DD1F-7B2B-5240-415E19E18D0B}"/>
          </ac:picMkLst>
        </pc:picChg>
        <pc:picChg chg="add">
          <ac:chgData name="Muthyala, Raajitha" userId="S::rmuthya@iu.edu::dcf5bf2e-2042-4a90-9feb-f19d19863463" providerId="AD" clId="Web-{9FCE6E2D-8369-0ABB-6CCA-EE1FABB5F153}" dt="2024-04-30T04:07:50.984" v="799"/>
          <ac:picMkLst>
            <pc:docMk/>
            <pc:sldMk cId="3464768421" sldId="291"/>
            <ac:picMk id="11" creationId="{BC526B7A-4801-4FD1-95C8-03AF22629E87}"/>
          </ac:picMkLst>
        </pc:picChg>
      </pc:sldChg>
    </pc:docChg>
  </pc:docChgLst>
  <pc:docChgLst>
    <pc:chgData name="Angirish, Kanishka" userId="S::kangiris@iu.edu::d180f5a5-1ff3-44ca-bea6-a27dba413fc8" providerId="AD" clId="Web-{A1C88E83-3C96-9902-60AA-1C66263C2A69}"/>
    <pc:docChg chg="addSld">
      <pc:chgData name="Angirish, Kanishka" userId="S::kangiris@iu.edu::d180f5a5-1ff3-44ca-bea6-a27dba413fc8" providerId="AD" clId="Web-{A1C88E83-3C96-9902-60AA-1C66263C2A69}" dt="2024-04-29T22:31:28.711" v="1"/>
      <pc:docMkLst>
        <pc:docMk/>
      </pc:docMkLst>
      <pc:sldChg chg="new">
        <pc:chgData name="Angirish, Kanishka" userId="S::kangiris@iu.edu::d180f5a5-1ff3-44ca-bea6-a27dba413fc8" providerId="AD" clId="Web-{A1C88E83-3C96-9902-60AA-1C66263C2A69}" dt="2024-04-29T22:31:27.992" v="0"/>
        <pc:sldMkLst>
          <pc:docMk/>
          <pc:sldMk cId="1493253074" sldId="268"/>
        </pc:sldMkLst>
      </pc:sldChg>
      <pc:sldChg chg="new">
        <pc:chgData name="Angirish, Kanishka" userId="S::kangiris@iu.edu::d180f5a5-1ff3-44ca-bea6-a27dba413fc8" providerId="AD" clId="Web-{A1C88E83-3C96-9902-60AA-1C66263C2A69}" dt="2024-04-29T22:31:28.711" v="1"/>
        <pc:sldMkLst>
          <pc:docMk/>
          <pc:sldMk cId="3934193390" sldId="269"/>
        </pc:sldMkLst>
      </pc:sldChg>
    </pc:docChg>
  </pc:docChgLst>
  <pc:docChgLst>
    <pc:chgData name="Angirish, Kanishka" userId="d180f5a5-1ff3-44ca-bea6-a27dba413fc8" providerId="ADAL" clId="{90DC78A0-8510-1948-8706-C476577CD259}"/>
    <pc:docChg chg="modSld">
      <pc:chgData name="Angirish, Kanishka" userId="d180f5a5-1ff3-44ca-bea6-a27dba413fc8" providerId="ADAL" clId="{90DC78A0-8510-1948-8706-C476577CD259}" dt="2024-04-28T19:18:57.112" v="0"/>
      <pc:docMkLst>
        <pc:docMk/>
      </pc:docMkLst>
      <pc:sldChg chg="modSp mod">
        <pc:chgData name="Angirish, Kanishka" userId="d180f5a5-1ff3-44ca-bea6-a27dba413fc8" providerId="ADAL" clId="{90DC78A0-8510-1948-8706-C476577CD259}" dt="2024-04-28T19:18:57.112" v="0"/>
        <pc:sldMkLst>
          <pc:docMk/>
          <pc:sldMk cId="231492198" sldId="256"/>
        </pc:sldMkLst>
        <pc:spChg chg="mod">
          <ac:chgData name="Angirish, Kanishka" userId="d180f5a5-1ff3-44ca-bea6-a27dba413fc8" providerId="ADAL" clId="{90DC78A0-8510-1948-8706-C476577CD259}" dt="2024-04-28T19:18:57.112" v="0"/>
          <ac:spMkLst>
            <pc:docMk/>
            <pc:sldMk cId="231492198" sldId="256"/>
            <ac:spMk id="2" creationId="{BE3EDF0F-84D8-1F78-5FFB-4EE623B16027}"/>
          </ac:spMkLst>
        </pc:spChg>
      </pc:sldChg>
    </pc:docChg>
  </pc:docChgLst>
  <pc:docChgLst>
    <pc:chgData name="Muthyala, Raajitha" userId="S::rmuthya@iu.edu::dcf5bf2e-2042-4a90-9feb-f19d19863463" providerId="AD" clId="Web-{C857D408-70F7-5865-7BC3-23F61019975E}"/>
    <pc:docChg chg="addSld modSld">
      <pc:chgData name="Muthyala, Raajitha" userId="S::rmuthya@iu.edu::dcf5bf2e-2042-4a90-9feb-f19d19863463" providerId="AD" clId="Web-{C857D408-70F7-5865-7BC3-23F61019975E}" dt="2024-04-30T06:13:12.955" v="964" actId="14100"/>
      <pc:docMkLst>
        <pc:docMk/>
      </pc:docMkLst>
      <pc:sldChg chg="modSp">
        <pc:chgData name="Muthyala, Raajitha" userId="S::rmuthya@iu.edu::dcf5bf2e-2042-4a90-9feb-f19d19863463" providerId="AD" clId="Web-{C857D408-70F7-5865-7BC3-23F61019975E}" dt="2024-04-30T06:12:59.564" v="963" actId="20577"/>
        <pc:sldMkLst>
          <pc:docMk/>
          <pc:sldMk cId="3953041492" sldId="257"/>
        </pc:sldMkLst>
        <pc:spChg chg="mod">
          <ac:chgData name="Muthyala, Raajitha" userId="S::rmuthya@iu.edu::dcf5bf2e-2042-4a90-9feb-f19d19863463" providerId="AD" clId="Web-{C857D408-70F7-5865-7BC3-23F61019975E}" dt="2024-04-30T06:12:59.564" v="963" actId="20577"/>
          <ac:spMkLst>
            <pc:docMk/>
            <pc:sldMk cId="3953041492" sldId="257"/>
            <ac:spMk id="3" creationId="{D1AD6879-6601-F712-B3DD-7F398F27FA9C}"/>
          </ac:spMkLst>
        </pc:spChg>
      </pc:sldChg>
      <pc:sldChg chg="modSp">
        <pc:chgData name="Muthyala, Raajitha" userId="S::rmuthya@iu.edu::dcf5bf2e-2042-4a90-9feb-f19d19863463" providerId="AD" clId="Web-{C857D408-70F7-5865-7BC3-23F61019975E}" dt="2024-04-30T06:12:51.470" v="962" actId="14100"/>
        <pc:sldMkLst>
          <pc:docMk/>
          <pc:sldMk cId="794139037" sldId="258"/>
        </pc:sldMkLst>
        <pc:spChg chg="mod">
          <ac:chgData name="Muthyala, Raajitha" userId="S::rmuthya@iu.edu::dcf5bf2e-2042-4a90-9feb-f19d19863463" providerId="AD" clId="Web-{C857D408-70F7-5865-7BC3-23F61019975E}" dt="2024-04-30T06:12:51.470" v="962" actId="14100"/>
          <ac:spMkLst>
            <pc:docMk/>
            <pc:sldMk cId="794139037" sldId="258"/>
            <ac:spMk id="3" creationId="{1AC903AF-491E-48D2-0334-C154049741A1}"/>
          </ac:spMkLst>
        </pc:spChg>
        <pc:picChg chg="mod">
          <ac:chgData name="Muthyala, Raajitha" userId="S::rmuthya@iu.edu::dcf5bf2e-2042-4a90-9feb-f19d19863463" providerId="AD" clId="Web-{C857D408-70F7-5865-7BC3-23F61019975E}" dt="2024-04-30T06:12:27.876" v="956" actId="14100"/>
          <ac:picMkLst>
            <pc:docMk/>
            <pc:sldMk cId="794139037" sldId="258"/>
            <ac:picMk id="7" creationId="{629BFEA2-0557-8428-6FDB-47B66CD9AA55}"/>
          </ac:picMkLst>
        </pc:picChg>
      </pc:sldChg>
      <pc:sldChg chg="addSp delSp modSp">
        <pc:chgData name="Muthyala, Raajitha" userId="S::rmuthya@iu.edu::dcf5bf2e-2042-4a90-9feb-f19d19863463" providerId="AD" clId="Web-{C857D408-70F7-5865-7BC3-23F61019975E}" dt="2024-04-30T06:13:12.955" v="964" actId="14100"/>
        <pc:sldMkLst>
          <pc:docMk/>
          <pc:sldMk cId="1562950871" sldId="259"/>
        </pc:sldMkLst>
        <pc:spChg chg="mod">
          <ac:chgData name="Muthyala, Raajitha" userId="S::rmuthya@iu.edu::dcf5bf2e-2042-4a90-9feb-f19d19863463" providerId="AD" clId="Web-{C857D408-70F7-5865-7BC3-23F61019975E}" dt="2024-04-30T06:06:53.366" v="932"/>
          <ac:spMkLst>
            <pc:docMk/>
            <pc:sldMk cId="1562950871" sldId="259"/>
            <ac:spMk id="2" creationId="{696B7B76-AFB6-32C6-D1BC-882986E12C21}"/>
          </ac:spMkLst>
        </pc:spChg>
        <pc:spChg chg="mod">
          <ac:chgData name="Muthyala, Raajitha" userId="S::rmuthya@iu.edu::dcf5bf2e-2042-4a90-9feb-f19d19863463" providerId="AD" clId="Web-{C857D408-70F7-5865-7BC3-23F61019975E}" dt="2024-04-30T06:13:12.955" v="964" actId="14100"/>
          <ac:spMkLst>
            <pc:docMk/>
            <pc:sldMk cId="1562950871" sldId="259"/>
            <ac:spMk id="17" creationId="{34CEF96E-2E08-FD0D-7A7C-64C71445BC82}"/>
          </ac:spMkLst>
        </pc:spChg>
        <pc:spChg chg="del">
          <ac:chgData name="Muthyala, Raajitha" userId="S::rmuthya@iu.edu::dcf5bf2e-2042-4a90-9feb-f19d19863463" providerId="AD" clId="Web-{C857D408-70F7-5865-7BC3-23F61019975E}" dt="2024-04-30T06:06:53.366" v="932"/>
          <ac:spMkLst>
            <pc:docMk/>
            <pc:sldMk cId="1562950871" sldId="259"/>
            <ac:spMk id="37" creationId="{8651CFA9-6065-4243-AC48-858E359780B1}"/>
          </ac:spMkLst>
        </pc:spChg>
        <pc:spChg chg="del">
          <ac:chgData name="Muthyala, Raajitha" userId="S::rmuthya@iu.edu::dcf5bf2e-2042-4a90-9feb-f19d19863463" providerId="AD" clId="Web-{C857D408-70F7-5865-7BC3-23F61019975E}" dt="2024-04-30T06:06:53.366" v="932"/>
          <ac:spMkLst>
            <pc:docMk/>
            <pc:sldMk cId="1562950871" sldId="259"/>
            <ac:spMk id="39" creationId="{37962AE0-6A1C-4B76-9D52-10E5E6D7D3BB}"/>
          </ac:spMkLst>
        </pc:spChg>
        <pc:spChg chg="del">
          <ac:chgData name="Muthyala, Raajitha" userId="S::rmuthya@iu.edu::dcf5bf2e-2042-4a90-9feb-f19d19863463" providerId="AD" clId="Web-{C857D408-70F7-5865-7BC3-23F61019975E}" dt="2024-04-30T06:06:53.366" v="932"/>
          <ac:spMkLst>
            <pc:docMk/>
            <pc:sldMk cId="1562950871" sldId="259"/>
            <ac:spMk id="41" creationId="{027CAEDE-D92D-4745-8749-71019415A797}"/>
          </ac:spMkLst>
        </pc:spChg>
        <pc:spChg chg="add">
          <ac:chgData name="Muthyala, Raajitha" userId="S::rmuthya@iu.edu::dcf5bf2e-2042-4a90-9feb-f19d19863463" providerId="AD" clId="Web-{C857D408-70F7-5865-7BC3-23F61019975E}" dt="2024-04-30T06:06:53.366" v="932"/>
          <ac:spMkLst>
            <pc:docMk/>
            <pc:sldMk cId="1562950871" sldId="259"/>
            <ac:spMk id="50" creationId="{8651CFA9-6065-4243-AC48-858E359780B1}"/>
          </ac:spMkLst>
        </pc:spChg>
        <pc:spChg chg="add">
          <ac:chgData name="Muthyala, Raajitha" userId="S::rmuthya@iu.edu::dcf5bf2e-2042-4a90-9feb-f19d19863463" providerId="AD" clId="Web-{C857D408-70F7-5865-7BC3-23F61019975E}" dt="2024-04-30T06:06:53.366" v="932"/>
          <ac:spMkLst>
            <pc:docMk/>
            <pc:sldMk cId="1562950871" sldId="259"/>
            <ac:spMk id="52" creationId="{37962AE0-6A1C-4B76-9D52-10E5E6D7D3BB}"/>
          </ac:spMkLst>
        </pc:spChg>
        <pc:grpChg chg="del">
          <ac:chgData name="Muthyala, Raajitha" userId="S::rmuthya@iu.edu::dcf5bf2e-2042-4a90-9feb-f19d19863463" providerId="AD" clId="Web-{C857D408-70F7-5865-7BC3-23F61019975E}" dt="2024-04-30T06:06:53.366" v="932"/>
          <ac:grpSpMkLst>
            <pc:docMk/>
            <pc:sldMk cId="1562950871" sldId="259"/>
            <ac:grpSpMk id="43" creationId="{6A0ABFF7-3293-4EAC-9426-EBDCAA34D5E1}"/>
          </ac:grpSpMkLst>
        </pc:grpChg>
        <pc:grpChg chg="add">
          <ac:chgData name="Muthyala, Raajitha" userId="S::rmuthya@iu.edu::dcf5bf2e-2042-4a90-9feb-f19d19863463" providerId="AD" clId="Web-{C857D408-70F7-5865-7BC3-23F61019975E}" dt="2024-04-30T06:06:53.366" v="932"/>
          <ac:grpSpMkLst>
            <pc:docMk/>
            <pc:sldMk cId="1562950871" sldId="259"/>
            <ac:grpSpMk id="54" creationId="{60D82D56-D377-48D4-8DE9-6A0A8DB5E31D}"/>
          </ac:grpSpMkLst>
        </pc:grpChg>
      </pc:sldChg>
      <pc:sldChg chg="addSp delSp modSp">
        <pc:chgData name="Muthyala, Raajitha" userId="S::rmuthya@iu.edu::dcf5bf2e-2042-4a90-9feb-f19d19863463" providerId="AD" clId="Web-{C857D408-70F7-5865-7BC3-23F61019975E}" dt="2024-04-30T06:07:40.618" v="939" actId="20577"/>
        <pc:sldMkLst>
          <pc:docMk/>
          <pc:sldMk cId="4081715027" sldId="262"/>
        </pc:sldMkLst>
        <pc:spChg chg="mod">
          <ac:chgData name="Muthyala, Raajitha" userId="S::rmuthya@iu.edu::dcf5bf2e-2042-4a90-9feb-f19d19863463" providerId="AD" clId="Web-{C857D408-70F7-5865-7BC3-23F61019975E}" dt="2024-04-30T06:07:02.586" v="933"/>
          <ac:spMkLst>
            <pc:docMk/>
            <pc:sldMk cId="4081715027" sldId="262"/>
            <ac:spMk id="2" creationId="{696B7B76-AFB6-32C6-D1BC-882986E12C21}"/>
          </ac:spMkLst>
        </pc:spChg>
        <pc:spChg chg="mod">
          <ac:chgData name="Muthyala, Raajitha" userId="S::rmuthya@iu.edu::dcf5bf2e-2042-4a90-9feb-f19d19863463" providerId="AD" clId="Web-{C857D408-70F7-5865-7BC3-23F61019975E}" dt="2024-04-30T06:07:40.618" v="939" actId="20577"/>
          <ac:spMkLst>
            <pc:docMk/>
            <pc:sldMk cId="4081715027" sldId="262"/>
            <ac:spMk id="17" creationId="{34CEF96E-2E08-FD0D-7A7C-64C71445BC82}"/>
          </ac:spMkLst>
        </pc:spChg>
        <pc:spChg chg="del">
          <ac:chgData name="Muthyala, Raajitha" userId="S::rmuthya@iu.edu::dcf5bf2e-2042-4a90-9feb-f19d19863463" providerId="AD" clId="Web-{C857D408-70F7-5865-7BC3-23F61019975E}" dt="2024-04-30T06:07:02.586" v="933"/>
          <ac:spMkLst>
            <pc:docMk/>
            <pc:sldMk cId="4081715027" sldId="262"/>
            <ac:spMk id="37" creationId="{8651CFA9-6065-4243-AC48-858E359780B1}"/>
          </ac:spMkLst>
        </pc:spChg>
        <pc:spChg chg="del">
          <ac:chgData name="Muthyala, Raajitha" userId="S::rmuthya@iu.edu::dcf5bf2e-2042-4a90-9feb-f19d19863463" providerId="AD" clId="Web-{C857D408-70F7-5865-7BC3-23F61019975E}" dt="2024-04-30T06:07:02.586" v="933"/>
          <ac:spMkLst>
            <pc:docMk/>
            <pc:sldMk cId="4081715027" sldId="262"/>
            <ac:spMk id="39" creationId="{37962AE0-6A1C-4B76-9D52-10E5E6D7D3BB}"/>
          </ac:spMkLst>
        </pc:spChg>
        <pc:spChg chg="del">
          <ac:chgData name="Muthyala, Raajitha" userId="S::rmuthya@iu.edu::dcf5bf2e-2042-4a90-9feb-f19d19863463" providerId="AD" clId="Web-{C857D408-70F7-5865-7BC3-23F61019975E}" dt="2024-04-30T06:07:02.586" v="933"/>
          <ac:spMkLst>
            <pc:docMk/>
            <pc:sldMk cId="4081715027" sldId="262"/>
            <ac:spMk id="41" creationId="{027CAEDE-D92D-4745-8749-71019415A797}"/>
          </ac:spMkLst>
        </pc:spChg>
        <pc:spChg chg="add">
          <ac:chgData name="Muthyala, Raajitha" userId="S::rmuthya@iu.edu::dcf5bf2e-2042-4a90-9feb-f19d19863463" providerId="AD" clId="Web-{C857D408-70F7-5865-7BC3-23F61019975E}" dt="2024-04-30T06:07:02.586" v="933"/>
          <ac:spMkLst>
            <pc:docMk/>
            <pc:sldMk cId="4081715027" sldId="262"/>
            <ac:spMk id="50" creationId="{8651CFA9-6065-4243-AC48-858E359780B1}"/>
          </ac:spMkLst>
        </pc:spChg>
        <pc:spChg chg="add">
          <ac:chgData name="Muthyala, Raajitha" userId="S::rmuthya@iu.edu::dcf5bf2e-2042-4a90-9feb-f19d19863463" providerId="AD" clId="Web-{C857D408-70F7-5865-7BC3-23F61019975E}" dt="2024-04-30T06:07:02.586" v="933"/>
          <ac:spMkLst>
            <pc:docMk/>
            <pc:sldMk cId="4081715027" sldId="262"/>
            <ac:spMk id="52" creationId="{37962AE0-6A1C-4B76-9D52-10E5E6D7D3BB}"/>
          </ac:spMkLst>
        </pc:spChg>
        <pc:grpChg chg="del">
          <ac:chgData name="Muthyala, Raajitha" userId="S::rmuthya@iu.edu::dcf5bf2e-2042-4a90-9feb-f19d19863463" providerId="AD" clId="Web-{C857D408-70F7-5865-7BC3-23F61019975E}" dt="2024-04-30T06:07:02.586" v="933"/>
          <ac:grpSpMkLst>
            <pc:docMk/>
            <pc:sldMk cId="4081715027" sldId="262"/>
            <ac:grpSpMk id="43" creationId="{6A0ABFF7-3293-4EAC-9426-EBDCAA34D5E1}"/>
          </ac:grpSpMkLst>
        </pc:grpChg>
        <pc:grpChg chg="add">
          <ac:chgData name="Muthyala, Raajitha" userId="S::rmuthya@iu.edu::dcf5bf2e-2042-4a90-9feb-f19d19863463" providerId="AD" clId="Web-{C857D408-70F7-5865-7BC3-23F61019975E}" dt="2024-04-30T06:07:02.586" v="933"/>
          <ac:grpSpMkLst>
            <pc:docMk/>
            <pc:sldMk cId="4081715027" sldId="262"/>
            <ac:grpSpMk id="54" creationId="{60D82D56-D377-48D4-8DE9-6A0A8DB5E31D}"/>
          </ac:grpSpMkLst>
        </pc:grpChg>
      </pc:sldChg>
      <pc:sldChg chg="modSp">
        <pc:chgData name="Muthyala, Raajitha" userId="S::rmuthya@iu.edu::dcf5bf2e-2042-4a90-9feb-f19d19863463" providerId="AD" clId="Web-{C857D408-70F7-5865-7BC3-23F61019975E}" dt="2024-04-30T06:09:09.089" v="955" actId="1076"/>
        <pc:sldMkLst>
          <pc:docMk/>
          <pc:sldMk cId="3014270623" sldId="263"/>
        </pc:sldMkLst>
        <pc:spChg chg="mod">
          <ac:chgData name="Muthyala, Raajitha" userId="S::rmuthya@iu.edu::dcf5bf2e-2042-4a90-9feb-f19d19863463" providerId="AD" clId="Web-{C857D408-70F7-5865-7BC3-23F61019975E}" dt="2024-04-30T06:08:57.589" v="952" actId="20577"/>
          <ac:spMkLst>
            <pc:docMk/>
            <pc:sldMk cId="3014270623" sldId="263"/>
            <ac:spMk id="2" creationId="{1A4A1B69-20F7-B3C6-4849-142CD6B3697F}"/>
          </ac:spMkLst>
        </pc:spChg>
        <pc:spChg chg="mod">
          <ac:chgData name="Muthyala, Raajitha" userId="S::rmuthya@iu.edu::dcf5bf2e-2042-4a90-9feb-f19d19863463" providerId="AD" clId="Web-{C857D408-70F7-5865-7BC3-23F61019975E}" dt="2024-04-30T06:09:09.089" v="955" actId="1076"/>
          <ac:spMkLst>
            <pc:docMk/>
            <pc:sldMk cId="3014270623" sldId="263"/>
            <ac:spMk id="3" creationId="{724BADD8-FD3A-99E4-116A-02FFE7CE4A06}"/>
          </ac:spMkLst>
        </pc:spChg>
      </pc:sldChg>
      <pc:sldChg chg="modSp">
        <pc:chgData name="Muthyala, Raajitha" userId="S::rmuthya@iu.edu::dcf5bf2e-2042-4a90-9feb-f19d19863463" providerId="AD" clId="Web-{C857D408-70F7-5865-7BC3-23F61019975E}" dt="2024-04-30T04:24:29.094" v="237" actId="14100"/>
        <pc:sldMkLst>
          <pc:docMk/>
          <pc:sldMk cId="1611027087" sldId="281"/>
        </pc:sldMkLst>
        <pc:spChg chg="mod">
          <ac:chgData name="Muthyala, Raajitha" userId="S::rmuthya@iu.edu::dcf5bf2e-2042-4a90-9feb-f19d19863463" providerId="AD" clId="Web-{C857D408-70F7-5865-7BC3-23F61019975E}" dt="2024-04-30T04:24:25.844" v="236" actId="14100"/>
          <ac:spMkLst>
            <pc:docMk/>
            <pc:sldMk cId="1611027087" sldId="281"/>
            <ac:spMk id="3" creationId="{515F5A18-D4E2-B2F4-D1D2-024BB48DF22A}"/>
          </ac:spMkLst>
        </pc:spChg>
        <pc:spChg chg="mod">
          <ac:chgData name="Muthyala, Raajitha" userId="S::rmuthya@iu.edu::dcf5bf2e-2042-4a90-9feb-f19d19863463" providerId="AD" clId="Web-{C857D408-70F7-5865-7BC3-23F61019975E}" dt="2024-04-30T04:24:05.859" v="232" actId="1076"/>
          <ac:spMkLst>
            <pc:docMk/>
            <pc:sldMk cId="1611027087" sldId="281"/>
            <ac:spMk id="6" creationId="{F96203B6-4797-3424-ED0F-B0A02FE1CE6C}"/>
          </ac:spMkLst>
        </pc:spChg>
        <pc:graphicFrameChg chg="mod modGraphic">
          <ac:chgData name="Muthyala, Raajitha" userId="S::rmuthya@iu.edu::dcf5bf2e-2042-4a90-9feb-f19d19863463" providerId="AD" clId="Web-{C857D408-70F7-5865-7BC3-23F61019975E}" dt="2024-04-30T04:23:48.765" v="228"/>
          <ac:graphicFrameMkLst>
            <pc:docMk/>
            <pc:sldMk cId="1611027087" sldId="281"/>
            <ac:graphicFrameMk id="4" creationId="{182BC24E-1505-EFE8-3783-D6EEB008C518}"/>
          </ac:graphicFrameMkLst>
        </pc:graphicFrameChg>
        <pc:picChg chg="mod">
          <ac:chgData name="Muthyala, Raajitha" userId="S::rmuthya@iu.edu::dcf5bf2e-2042-4a90-9feb-f19d19863463" providerId="AD" clId="Web-{C857D408-70F7-5865-7BC3-23F61019975E}" dt="2024-04-30T04:24:29.094" v="237" actId="14100"/>
          <ac:picMkLst>
            <pc:docMk/>
            <pc:sldMk cId="1611027087" sldId="281"/>
            <ac:picMk id="7" creationId="{979CFE2A-9057-7788-CD29-20C0403FAC99}"/>
          </ac:picMkLst>
        </pc:picChg>
      </pc:sldChg>
      <pc:sldChg chg="modSp">
        <pc:chgData name="Muthyala, Raajitha" userId="S::rmuthya@iu.edu::dcf5bf2e-2042-4a90-9feb-f19d19863463" providerId="AD" clId="Web-{C857D408-70F7-5865-7BC3-23F61019975E}" dt="2024-04-30T04:43:42.750" v="429" actId="20577"/>
        <pc:sldMkLst>
          <pc:docMk/>
          <pc:sldMk cId="2796704991" sldId="284"/>
        </pc:sldMkLst>
        <pc:spChg chg="mod">
          <ac:chgData name="Muthyala, Raajitha" userId="S::rmuthya@iu.edu::dcf5bf2e-2042-4a90-9feb-f19d19863463" providerId="AD" clId="Web-{C857D408-70F7-5865-7BC3-23F61019975E}" dt="2024-04-30T04:42:18.029" v="424" actId="1076"/>
          <ac:spMkLst>
            <pc:docMk/>
            <pc:sldMk cId="2796704991" sldId="284"/>
            <ac:spMk id="2" creationId="{59B52372-8AF7-0813-8E83-27285CB54287}"/>
          </ac:spMkLst>
        </pc:spChg>
        <pc:spChg chg="mod">
          <ac:chgData name="Muthyala, Raajitha" userId="S::rmuthya@iu.edu::dcf5bf2e-2042-4a90-9feb-f19d19863463" providerId="AD" clId="Web-{C857D408-70F7-5865-7BC3-23F61019975E}" dt="2024-04-30T04:43:42.750" v="429" actId="20577"/>
          <ac:spMkLst>
            <pc:docMk/>
            <pc:sldMk cId="2796704991" sldId="284"/>
            <ac:spMk id="8" creationId="{E8F8ECA7-2520-B7EB-E7BC-5CB35CBECCE5}"/>
          </ac:spMkLst>
        </pc:spChg>
        <pc:picChg chg="mod">
          <ac:chgData name="Muthyala, Raajitha" userId="S::rmuthya@iu.edu::dcf5bf2e-2042-4a90-9feb-f19d19863463" providerId="AD" clId="Web-{C857D408-70F7-5865-7BC3-23F61019975E}" dt="2024-04-30T04:41:03.027" v="416" actId="1076"/>
          <ac:picMkLst>
            <pc:docMk/>
            <pc:sldMk cId="2796704991" sldId="284"/>
            <ac:picMk id="10" creationId="{B3366918-E573-0FA2-B509-35C144CCE683}"/>
          </ac:picMkLst>
        </pc:picChg>
      </pc:sldChg>
      <pc:sldChg chg="modSp">
        <pc:chgData name="Muthyala, Raajitha" userId="S::rmuthya@iu.edu::dcf5bf2e-2042-4a90-9feb-f19d19863463" providerId="AD" clId="Web-{C857D408-70F7-5865-7BC3-23F61019975E}" dt="2024-04-30T04:24:54.626" v="242" actId="1076"/>
        <pc:sldMkLst>
          <pc:docMk/>
          <pc:sldMk cId="3555745376" sldId="286"/>
        </pc:sldMkLst>
        <pc:spChg chg="mod">
          <ac:chgData name="Muthyala, Raajitha" userId="S::rmuthya@iu.edu::dcf5bf2e-2042-4a90-9feb-f19d19863463" providerId="AD" clId="Web-{C857D408-70F7-5865-7BC3-23F61019975E}" dt="2024-04-30T04:24:54.626" v="242" actId="1076"/>
          <ac:spMkLst>
            <pc:docMk/>
            <pc:sldMk cId="3555745376" sldId="286"/>
            <ac:spMk id="2" creationId="{3EEEEB1A-23F3-3BBB-A8D5-4AA622808534}"/>
          </ac:spMkLst>
        </pc:spChg>
        <pc:picChg chg="mod">
          <ac:chgData name="Muthyala, Raajitha" userId="S::rmuthya@iu.edu::dcf5bf2e-2042-4a90-9feb-f19d19863463" providerId="AD" clId="Web-{C857D408-70F7-5865-7BC3-23F61019975E}" dt="2024-04-30T04:24:37.672" v="238" actId="1076"/>
          <ac:picMkLst>
            <pc:docMk/>
            <pc:sldMk cId="3555745376" sldId="286"/>
            <ac:picMk id="7" creationId="{1C787FD5-1E05-9118-55B1-420E9D0FCE89}"/>
          </ac:picMkLst>
        </pc:picChg>
      </pc:sldChg>
      <pc:sldChg chg="addSp delSp modSp">
        <pc:chgData name="Muthyala, Raajitha" userId="S::rmuthya@iu.edu::dcf5bf2e-2042-4a90-9feb-f19d19863463" providerId="AD" clId="Web-{C857D408-70F7-5865-7BC3-23F61019975E}" dt="2024-04-30T04:38:55.617" v="293" actId="1076"/>
        <pc:sldMkLst>
          <pc:docMk/>
          <pc:sldMk cId="1332614133" sldId="287"/>
        </pc:sldMkLst>
        <pc:spChg chg="mod">
          <ac:chgData name="Muthyala, Raajitha" userId="S::rmuthya@iu.edu::dcf5bf2e-2042-4a90-9feb-f19d19863463" providerId="AD" clId="Web-{C857D408-70F7-5865-7BC3-23F61019975E}" dt="2024-04-30T04:32:05.934" v="246" actId="14100"/>
          <ac:spMkLst>
            <pc:docMk/>
            <pc:sldMk cId="1332614133" sldId="287"/>
            <ac:spMk id="2" creationId="{A4E71E58-1005-B9E4-0E99-6D475517F8E2}"/>
          </ac:spMkLst>
        </pc:spChg>
        <pc:spChg chg="mod">
          <ac:chgData name="Muthyala, Raajitha" userId="S::rmuthya@iu.edu::dcf5bf2e-2042-4a90-9feb-f19d19863463" providerId="AD" clId="Web-{C857D408-70F7-5865-7BC3-23F61019975E}" dt="2024-04-30T04:38:52.398" v="292" actId="14100"/>
          <ac:spMkLst>
            <pc:docMk/>
            <pc:sldMk cId="1332614133" sldId="287"/>
            <ac:spMk id="3" creationId="{7B7DE1E7-2C4F-489C-BC88-2BE3CA83B657}"/>
          </ac:spMkLst>
        </pc:spChg>
        <pc:spChg chg="mod">
          <ac:chgData name="Muthyala, Raajitha" userId="S::rmuthya@iu.edu::dcf5bf2e-2042-4a90-9feb-f19d19863463" providerId="AD" clId="Web-{C857D408-70F7-5865-7BC3-23F61019975E}" dt="2024-04-30T04:38:21.163" v="290" actId="14100"/>
          <ac:spMkLst>
            <pc:docMk/>
            <pc:sldMk cId="1332614133" sldId="287"/>
            <ac:spMk id="8" creationId="{EFA9E5ED-C1FE-0881-81AA-9CFD62318A01}"/>
          </ac:spMkLst>
        </pc:spChg>
        <pc:picChg chg="mod">
          <ac:chgData name="Muthyala, Raajitha" userId="S::rmuthya@iu.edu::dcf5bf2e-2042-4a90-9feb-f19d19863463" providerId="AD" clId="Web-{C857D408-70F7-5865-7BC3-23F61019975E}" dt="2024-04-30T04:38:55.617" v="293" actId="1076"/>
          <ac:picMkLst>
            <pc:docMk/>
            <pc:sldMk cId="1332614133" sldId="287"/>
            <ac:picMk id="4" creationId="{F2CC8DF9-0FA1-6252-B104-712C87A20D83}"/>
          </ac:picMkLst>
        </pc:picChg>
        <pc:picChg chg="add del mod modCrop">
          <ac:chgData name="Muthyala, Raajitha" userId="S::rmuthya@iu.edu::dcf5bf2e-2042-4a90-9feb-f19d19863463" providerId="AD" clId="Web-{C857D408-70F7-5865-7BC3-23F61019975E}" dt="2024-04-30T04:37:01.427" v="268"/>
          <ac:picMkLst>
            <pc:docMk/>
            <pc:sldMk cId="1332614133" sldId="287"/>
            <ac:picMk id="5" creationId="{1900FF82-CD04-4806-3797-480C310FD1BC}"/>
          </ac:picMkLst>
        </pc:picChg>
        <pc:picChg chg="del mod modCrop">
          <ac:chgData name="Muthyala, Raajitha" userId="S::rmuthya@iu.edu::dcf5bf2e-2042-4a90-9feb-f19d19863463" providerId="AD" clId="Web-{C857D408-70F7-5865-7BC3-23F61019975E}" dt="2024-04-30T04:37:03.255" v="269"/>
          <ac:picMkLst>
            <pc:docMk/>
            <pc:sldMk cId="1332614133" sldId="287"/>
            <ac:picMk id="6" creationId="{22B1F35F-DA5F-CF98-B1FA-55076671CF08}"/>
          </ac:picMkLst>
        </pc:picChg>
        <pc:picChg chg="mod">
          <ac:chgData name="Muthyala, Raajitha" userId="S::rmuthya@iu.edu::dcf5bf2e-2042-4a90-9feb-f19d19863463" providerId="AD" clId="Web-{C857D408-70F7-5865-7BC3-23F61019975E}" dt="2024-04-30T04:38:04.288" v="285" actId="1076"/>
          <ac:picMkLst>
            <pc:docMk/>
            <pc:sldMk cId="1332614133" sldId="287"/>
            <ac:picMk id="7" creationId="{0FA10122-D179-36A9-EFF1-0E07B7E0FEB8}"/>
          </ac:picMkLst>
        </pc:picChg>
      </pc:sldChg>
      <pc:sldChg chg="addSp modSp">
        <pc:chgData name="Muthyala, Raajitha" userId="S::rmuthya@iu.edu::dcf5bf2e-2042-4a90-9feb-f19d19863463" providerId="AD" clId="Web-{C857D408-70F7-5865-7BC3-23F61019975E}" dt="2024-04-30T05:05:12.335" v="609" actId="14100"/>
        <pc:sldMkLst>
          <pc:docMk/>
          <pc:sldMk cId="183780291" sldId="288"/>
        </pc:sldMkLst>
        <pc:spChg chg="mod">
          <ac:chgData name="Muthyala, Raajitha" userId="S::rmuthya@iu.edu::dcf5bf2e-2042-4a90-9feb-f19d19863463" providerId="AD" clId="Web-{C857D408-70F7-5865-7BC3-23F61019975E}" dt="2024-04-30T04:48:50.416" v="518" actId="20577"/>
          <ac:spMkLst>
            <pc:docMk/>
            <pc:sldMk cId="183780291" sldId="288"/>
            <ac:spMk id="2" creationId="{8F12300A-C204-6CD8-EBD8-2E2F76BE6C16}"/>
          </ac:spMkLst>
        </pc:spChg>
        <pc:spChg chg="mod">
          <ac:chgData name="Muthyala, Raajitha" userId="S::rmuthya@iu.edu::dcf5bf2e-2042-4a90-9feb-f19d19863463" providerId="AD" clId="Web-{C857D408-70F7-5865-7BC3-23F61019975E}" dt="2024-04-30T04:50:01.168" v="537" actId="20577"/>
          <ac:spMkLst>
            <pc:docMk/>
            <pc:sldMk cId="183780291" sldId="288"/>
            <ac:spMk id="3" creationId="{0E46FF7E-EB93-9D27-000B-ED200022247F}"/>
          </ac:spMkLst>
        </pc:spChg>
        <pc:spChg chg="add mod">
          <ac:chgData name="Muthyala, Raajitha" userId="S::rmuthya@iu.edu::dcf5bf2e-2042-4a90-9feb-f19d19863463" providerId="AD" clId="Web-{C857D408-70F7-5865-7BC3-23F61019975E}" dt="2024-04-30T05:05:12.335" v="609" actId="14100"/>
          <ac:spMkLst>
            <pc:docMk/>
            <pc:sldMk cId="183780291" sldId="288"/>
            <ac:spMk id="5" creationId="{110441D0-A7AB-65A0-79EC-D9EBB224EEF6}"/>
          </ac:spMkLst>
        </pc:spChg>
        <pc:spChg chg="mod">
          <ac:chgData name="Muthyala, Raajitha" userId="S::rmuthya@iu.edu::dcf5bf2e-2042-4a90-9feb-f19d19863463" providerId="AD" clId="Web-{C857D408-70F7-5865-7BC3-23F61019975E}" dt="2024-04-30T05:05:01.179" v="607" actId="14100"/>
          <ac:spMkLst>
            <pc:docMk/>
            <pc:sldMk cId="183780291" sldId="288"/>
            <ac:spMk id="7" creationId="{B9024896-7244-015A-2699-51346E325EAB}"/>
          </ac:spMkLst>
        </pc:spChg>
        <pc:picChg chg="mod">
          <ac:chgData name="Muthyala, Raajitha" userId="S::rmuthya@iu.edu::dcf5bf2e-2042-4a90-9feb-f19d19863463" providerId="AD" clId="Web-{C857D408-70F7-5865-7BC3-23F61019975E}" dt="2024-04-30T05:03:56.380" v="595" actId="1076"/>
          <ac:picMkLst>
            <pc:docMk/>
            <pc:sldMk cId="183780291" sldId="288"/>
            <ac:picMk id="6" creationId="{1FCB252D-8D0E-88BB-6087-416349ABB567}"/>
          </ac:picMkLst>
        </pc:picChg>
      </pc:sldChg>
      <pc:sldChg chg="addSp delSp modSp">
        <pc:chgData name="Muthyala, Raajitha" userId="S::rmuthya@iu.edu::dcf5bf2e-2042-4a90-9feb-f19d19863463" providerId="AD" clId="Web-{C857D408-70F7-5865-7BC3-23F61019975E}" dt="2024-04-30T05:39:20.474" v="839" actId="20577"/>
        <pc:sldMkLst>
          <pc:docMk/>
          <pc:sldMk cId="110415074" sldId="289"/>
        </pc:sldMkLst>
        <pc:spChg chg="mod">
          <ac:chgData name="Muthyala, Raajitha" userId="S::rmuthya@iu.edu::dcf5bf2e-2042-4a90-9feb-f19d19863463" providerId="AD" clId="Web-{C857D408-70F7-5865-7BC3-23F61019975E}" dt="2024-04-30T05:39:20.474" v="839" actId="20577"/>
          <ac:spMkLst>
            <pc:docMk/>
            <pc:sldMk cId="110415074" sldId="289"/>
            <ac:spMk id="2" creationId="{CFE4BE27-DEBD-3BA8-F48A-9640BFBAA164}"/>
          </ac:spMkLst>
        </pc:spChg>
        <pc:spChg chg="mod">
          <ac:chgData name="Muthyala, Raajitha" userId="S::rmuthya@iu.edu::dcf5bf2e-2042-4a90-9feb-f19d19863463" providerId="AD" clId="Web-{C857D408-70F7-5865-7BC3-23F61019975E}" dt="2024-04-30T05:17:02.354" v="785" actId="1076"/>
          <ac:spMkLst>
            <pc:docMk/>
            <pc:sldMk cId="110415074" sldId="289"/>
            <ac:spMk id="3" creationId="{9964BC9A-64E5-EFAC-530E-2C5CC946062F}"/>
          </ac:spMkLst>
        </pc:spChg>
        <pc:spChg chg="add mod">
          <ac:chgData name="Muthyala, Raajitha" userId="S::rmuthya@iu.edu::dcf5bf2e-2042-4a90-9feb-f19d19863463" providerId="AD" clId="Web-{C857D408-70F7-5865-7BC3-23F61019975E}" dt="2024-04-30T05:18:26.185" v="805" actId="14100"/>
          <ac:spMkLst>
            <pc:docMk/>
            <pc:sldMk cId="110415074" sldId="289"/>
            <ac:spMk id="6" creationId="{AEDACD62-946E-F206-1037-2F684F2A400C}"/>
          </ac:spMkLst>
        </pc:spChg>
        <pc:picChg chg="add mod">
          <ac:chgData name="Muthyala, Raajitha" userId="S::rmuthya@iu.edu::dcf5bf2e-2042-4a90-9feb-f19d19863463" providerId="AD" clId="Web-{C857D408-70F7-5865-7BC3-23F61019975E}" dt="2024-04-30T04:58:05.540" v="588" actId="14100"/>
          <ac:picMkLst>
            <pc:docMk/>
            <pc:sldMk cId="110415074" sldId="289"/>
            <ac:picMk id="4" creationId="{9C3AD5B0-1592-DACE-495B-1100DA93AB9E}"/>
          </ac:picMkLst>
        </pc:picChg>
        <pc:picChg chg="mod">
          <ac:chgData name="Muthyala, Raajitha" userId="S::rmuthya@iu.edu::dcf5bf2e-2042-4a90-9feb-f19d19863463" providerId="AD" clId="Web-{C857D408-70F7-5865-7BC3-23F61019975E}" dt="2024-04-30T04:57:59.509" v="586" actId="1076"/>
          <ac:picMkLst>
            <pc:docMk/>
            <pc:sldMk cId="110415074" sldId="289"/>
            <ac:picMk id="5" creationId="{A0062803-41BE-F2AD-1EFB-13D147D7202F}"/>
          </ac:picMkLst>
        </pc:picChg>
        <pc:picChg chg="del">
          <ac:chgData name="Muthyala, Raajitha" userId="S::rmuthya@iu.edu::dcf5bf2e-2042-4a90-9feb-f19d19863463" providerId="AD" clId="Web-{C857D408-70F7-5865-7BC3-23F61019975E}" dt="2024-04-30T04:57:26.492" v="579"/>
          <ac:picMkLst>
            <pc:docMk/>
            <pc:sldMk cId="110415074" sldId="289"/>
            <ac:picMk id="7" creationId="{12774CD3-2FA1-ABFF-FE1B-7CC9926093A6}"/>
          </ac:picMkLst>
        </pc:picChg>
      </pc:sldChg>
      <pc:sldChg chg="modSp">
        <pc:chgData name="Muthyala, Raajitha" userId="S::rmuthya@iu.edu::dcf5bf2e-2042-4a90-9feb-f19d19863463" providerId="AD" clId="Web-{C857D408-70F7-5865-7BC3-23F61019975E}" dt="2024-04-30T05:31:24.846" v="821" actId="14100"/>
        <pc:sldMkLst>
          <pc:docMk/>
          <pc:sldMk cId="2497369932" sldId="290"/>
        </pc:sldMkLst>
        <pc:spChg chg="mod">
          <ac:chgData name="Muthyala, Raajitha" userId="S::rmuthya@iu.edu::dcf5bf2e-2042-4a90-9feb-f19d19863463" providerId="AD" clId="Web-{C857D408-70F7-5865-7BC3-23F61019975E}" dt="2024-04-30T05:13:14.004" v="752" actId="1076"/>
          <ac:spMkLst>
            <pc:docMk/>
            <pc:sldMk cId="2497369932" sldId="290"/>
            <ac:spMk id="2" creationId="{683C98AF-954D-2A6B-6471-8A9F3BED8DF5}"/>
          </ac:spMkLst>
        </pc:spChg>
        <pc:spChg chg="mod">
          <ac:chgData name="Muthyala, Raajitha" userId="S::rmuthya@iu.edu::dcf5bf2e-2042-4a90-9feb-f19d19863463" providerId="AD" clId="Web-{C857D408-70F7-5865-7BC3-23F61019975E}" dt="2024-04-30T05:31:24.846" v="821" actId="14100"/>
          <ac:spMkLst>
            <pc:docMk/>
            <pc:sldMk cId="2497369932" sldId="290"/>
            <ac:spMk id="12" creationId="{F751D906-9DF0-D6C2-606F-6C9DC4844666}"/>
          </ac:spMkLst>
        </pc:spChg>
        <pc:picChg chg="mod">
          <ac:chgData name="Muthyala, Raajitha" userId="S::rmuthya@iu.edu::dcf5bf2e-2042-4a90-9feb-f19d19863463" providerId="AD" clId="Web-{C857D408-70F7-5865-7BC3-23F61019975E}" dt="2024-04-30T05:13:20.098" v="753" actId="1076"/>
          <ac:picMkLst>
            <pc:docMk/>
            <pc:sldMk cId="2497369932" sldId="290"/>
            <ac:picMk id="5" creationId="{857834DA-C0F3-E976-A26D-AFC182BF564B}"/>
          </ac:picMkLst>
        </pc:picChg>
        <pc:picChg chg="mod">
          <ac:chgData name="Muthyala, Raajitha" userId="S::rmuthya@iu.edu::dcf5bf2e-2042-4a90-9feb-f19d19863463" providerId="AD" clId="Web-{C857D408-70F7-5865-7BC3-23F61019975E}" dt="2024-04-30T05:13:24.473" v="754" actId="1076"/>
          <ac:picMkLst>
            <pc:docMk/>
            <pc:sldMk cId="2497369932" sldId="290"/>
            <ac:picMk id="7" creationId="{6A34F7A8-79C4-ABBB-0E43-0A2C8A906276}"/>
          </ac:picMkLst>
        </pc:picChg>
        <pc:picChg chg="mod">
          <ac:chgData name="Muthyala, Raajitha" userId="S::rmuthya@iu.edu::dcf5bf2e-2042-4a90-9feb-f19d19863463" providerId="AD" clId="Web-{C857D408-70F7-5865-7BC3-23F61019975E}" dt="2024-04-30T05:22:40.910" v="807" actId="14100"/>
          <ac:picMkLst>
            <pc:docMk/>
            <pc:sldMk cId="2497369932" sldId="290"/>
            <ac:picMk id="8" creationId="{CC6B103E-1F24-CAE0-27B0-0F4DEC396992}"/>
          </ac:picMkLst>
        </pc:picChg>
        <pc:picChg chg="mod">
          <ac:chgData name="Muthyala, Raajitha" userId="S::rmuthya@iu.edu::dcf5bf2e-2042-4a90-9feb-f19d19863463" providerId="AD" clId="Web-{C857D408-70F7-5865-7BC3-23F61019975E}" dt="2024-04-30T05:23:01.880" v="812" actId="14100"/>
          <ac:picMkLst>
            <pc:docMk/>
            <pc:sldMk cId="2497369932" sldId="290"/>
            <ac:picMk id="10" creationId="{5C4E551B-6BFD-2DE5-250D-63F287A31116}"/>
          </ac:picMkLst>
        </pc:picChg>
        <pc:picChg chg="mod">
          <ac:chgData name="Muthyala, Raajitha" userId="S::rmuthya@iu.edu::dcf5bf2e-2042-4a90-9feb-f19d19863463" providerId="AD" clId="Web-{C857D408-70F7-5865-7BC3-23F61019975E}" dt="2024-04-30T05:23:04.036" v="813" actId="1076"/>
          <ac:picMkLst>
            <pc:docMk/>
            <pc:sldMk cId="2497369932" sldId="290"/>
            <ac:picMk id="11" creationId="{CCF760A8-539D-3733-6917-F26CD67ACF9D}"/>
          </ac:picMkLst>
        </pc:picChg>
      </pc:sldChg>
      <pc:sldChg chg="modSp">
        <pc:chgData name="Muthyala, Raajitha" userId="S::rmuthya@iu.edu::dcf5bf2e-2042-4a90-9feb-f19d19863463" providerId="AD" clId="Web-{C857D408-70F7-5865-7BC3-23F61019975E}" dt="2024-04-30T05:08:51.826" v="644" actId="1076"/>
        <pc:sldMkLst>
          <pc:docMk/>
          <pc:sldMk cId="274693561" sldId="292"/>
        </pc:sldMkLst>
        <pc:spChg chg="mod">
          <ac:chgData name="Muthyala, Raajitha" userId="S::rmuthya@iu.edu::dcf5bf2e-2042-4a90-9feb-f19d19863463" providerId="AD" clId="Web-{C857D408-70F7-5865-7BC3-23F61019975E}" dt="2024-04-30T05:08:39.169" v="642" actId="1076"/>
          <ac:spMkLst>
            <pc:docMk/>
            <pc:sldMk cId="274693561" sldId="292"/>
            <ac:spMk id="2" creationId="{B8260BA2-4E64-7D82-0A93-85F3F54DACC8}"/>
          </ac:spMkLst>
        </pc:spChg>
        <pc:spChg chg="mod">
          <ac:chgData name="Muthyala, Raajitha" userId="S::rmuthya@iu.edu::dcf5bf2e-2042-4a90-9feb-f19d19863463" providerId="AD" clId="Web-{C857D408-70F7-5865-7BC3-23F61019975E}" dt="2024-04-30T05:08:51.826" v="644" actId="1076"/>
          <ac:spMkLst>
            <pc:docMk/>
            <pc:sldMk cId="274693561" sldId="292"/>
            <ac:spMk id="3" creationId="{C63D268E-5D20-2734-11C4-6DA11C4FD117}"/>
          </ac:spMkLst>
        </pc:spChg>
      </pc:sldChg>
      <pc:sldChg chg="modSp">
        <pc:chgData name="Muthyala, Raajitha" userId="S::rmuthya@iu.edu::dcf5bf2e-2042-4a90-9feb-f19d19863463" providerId="AD" clId="Web-{C857D408-70F7-5865-7BC3-23F61019975E}" dt="2024-04-30T05:42:29.089" v="868" actId="1076"/>
        <pc:sldMkLst>
          <pc:docMk/>
          <pc:sldMk cId="269153586" sldId="293"/>
        </pc:sldMkLst>
        <pc:spChg chg="mod">
          <ac:chgData name="Muthyala, Raajitha" userId="S::rmuthya@iu.edu::dcf5bf2e-2042-4a90-9feb-f19d19863463" providerId="AD" clId="Web-{C857D408-70F7-5865-7BC3-23F61019975E}" dt="2024-04-30T05:09:29.436" v="665" actId="20577"/>
          <ac:spMkLst>
            <pc:docMk/>
            <pc:sldMk cId="269153586" sldId="293"/>
            <ac:spMk id="2" creationId="{F2ED2CAE-E58B-7317-9BF9-C6D1B6EB3760}"/>
          </ac:spMkLst>
        </pc:spChg>
        <pc:spChg chg="mod">
          <ac:chgData name="Muthyala, Raajitha" userId="S::rmuthya@iu.edu::dcf5bf2e-2042-4a90-9feb-f19d19863463" providerId="AD" clId="Web-{C857D408-70F7-5865-7BC3-23F61019975E}" dt="2024-04-30T05:09:58.609" v="671" actId="1076"/>
          <ac:spMkLst>
            <pc:docMk/>
            <pc:sldMk cId="269153586" sldId="293"/>
            <ac:spMk id="3" creationId="{6A8E3EDD-C754-C4B8-6D04-0707D5A3EC0E}"/>
          </ac:spMkLst>
        </pc:spChg>
        <pc:spChg chg="mod">
          <ac:chgData name="Muthyala, Raajitha" userId="S::rmuthya@iu.edu::dcf5bf2e-2042-4a90-9feb-f19d19863463" providerId="AD" clId="Web-{C857D408-70F7-5865-7BC3-23F61019975E}" dt="2024-04-30T05:41:26.962" v="855" actId="20577"/>
          <ac:spMkLst>
            <pc:docMk/>
            <pc:sldMk cId="269153586" sldId="293"/>
            <ac:spMk id="4" creationId="{5C29C19A-ED6E-3153-AA5A-FA3D22C31D98}"/>
          </ac:spMkLst>
        </pc:spChg>
        <pc:spChg chg="mod">
          <ac:chgData name="Muthyala, Raajitha" userId="S::rmuthya@iu.edu::dcf5bf2e-2042-4a90-9feb-f19d19863463" providerId="AD" clId="Web-{C857D408-70F7-5865-7BC3-23F61019975E}" dt="2024-04-30T05:42:29.089" v="868" actId="1076"/>
          <ac:spMkLst>
            <pc:docMk/>
            <pc:sldMk cId="269153586" sldId="293"/>
            <ac:spMk id="8" creationId="{C5F1A6CF-FEEF-D3E9-7323-693FE7B2CFE8}"/>
          </ac:spMkLst>
        </pc:spChg>
        <pc:picChg chg="mod">
          <ac:chgData name="Muthyala, Raajitha" userId="S::rmuthya@iu.edu::dcf5bf2e-2042-4a90-9feb-f19d19863463" providerId="AD" clId="Web-{C857D408-70F7-5865-7BC3-23F61019975E}" dt="2024-04-30T05:41:14.008" v="853" actId="1076"/>
          <ac:picMkLst>
            <pc:docMk/>
            <pc:sldMk cId="269153586" sldId="293"/>
            <ac:picMk id="7" creationId="{41B74622-5BEB-5906-00AF-9608C3CE44E4}"/>
          </ac:picMkLst>
        </pc:picChg>
      </pc:sldChg>
      <pc:sldChg chg="addSp delSp modSp new mod setBg">
        <pc:chgData name="Muthyala, Raajitha" userId="S::rmuthya@iu.edu::dcf5bf2e-2042-4a90-9feb-f19d19863463" providerId="AD" clId="Web-{C857D408-70F7-5865-7BC3-23F61019975E}" dt="2024-04-30T04:48:16.805" v="497" actId="1076"/>
        <pc:sldMkLst>
          <pc:docMk/>
          <pc:sldMk cId="2102512772" sldId="294"/>
        </pc:sldMkLst>
        <pc:spChg chg="mod">
          <ac:chgData name="Muthyala, Raajitha" userId="S::rmuthya@iu.edu::dcf5bf2e-2042-4a90-9feb-f19d19863463" providerId="AD" clId="Web-{C857D408-70F7-5865-7BC3-23F61019975E}" dt="2024-04-30T04:48:16.805" v="497" actId="1076"/>
          <ac:spMkLst>
            <pc:docMk/>
            <pc:sldMk cId="2102512772" sldId="294"/>
            <ac:spMk id="2" creationId="{845248FF-2824-8C1C-AED5-7E3DCC5E2351}"/>
          </ac:spMkLst>
        </pc:spChg>
        <pc:spChg chg="del">
          <ac:chgData name="Muthyala, Raajitha" userId="S::rmuthya@iu.edu::dcf5bf2e-2042-4a90-9feb-f19d19863463" providerId="AD" clId="Web-{C857D408-70F7-5865-7BC3-23F61019975E}" dt="2024-04-30T04:45:22.487" v="431"/>
          <ac:spMkLst>
            <pc:docMk/>
            <pc:sldMk cId="2102512772" sldId="294"/>
            <ac:spMk id="3" creationId="{5CD4AB17-E915-4080-4AE6-F6C110B40BB6}"/>
          </ac:spMkLst>
        </pc:spChg>
        <pc:spChg chg="add del">
          <ac:chgData name="Muthyala, Raajitha" userId="S::rmuthya@iu.edu::dcf5bf2e-2042-4a90-9feb-f19d19863463" providerId="AD" clId="Web-{C857D408-70F7-5865-7BC3-23F61019975E}" dt="2024-04-30T04:47:23.099" v="487"/>
          <ac:spMkLst>
            <pc:docMk/>
            <pc:sldMk cId="2102512772" sldId="294"/>
            <ac:spMk id="4" creationId="{0BABF38A-8A0D-492E-BD20-6CF4D46B50BD}"/>
          </ac:spMkLst>
        </pc:spChg>
        <pc:spChg chg="add del">
          <ac:chgData name="Muthyala, Raajitha" userId="S::rmuthya@iu.edu::dcf5bf2e-2042-4a90-9feb-f19d19863463" providerId="AD" clId="Web-{C857D408-70F7-5865-7BC3-23F61019975E}" dt="2024-04-30T04:47:23.099" v="487"/>
          <ac:spMkLst>
            <pc:docMk/>
            <pc:sldMk cId="2102512772" sldId="294"/>
            <ac:spMk id="7" creationId="{DE61FBD7-E37C-4B38-BE44-A6D4978D7486}"/>
          </ac:spMkLst>
        </pc:spChg>
        <pc:spChg chg="add del">
          <ac:chgData name="Muthyala, Raajitha" userId="S::rmuthya@iu.edu::dcf5bf2e-2042-4a90-9feb-f19d19863463" providerId="AD" clId="Web-{C857D408-70F7-5865-7BC3-23F61019975E}" dt="2024-04-30T04:47:23.099" v="487"/>
          <ac:spMkLst>
            <pc:docMk/>
            <pc:sldMk cId="2102512772" sldId="294"/>
            <ac:spMk id="8" creationId="{2B028756-0FA5-471F-B25F-B44FA1553127}"/>
          </ac:spMkLst>
        </pc:spChg>
        <pc:spChg chg="add del">
          <ac:chgData name="Muthyala, Raajitha" userId="S::rmuthya@iu.edu::dcf5bf2e-2042-4a90-9feb-f19d19863463" providerId="AD" clId="Web-{C857D408-70F7-5865-7BC3-23F61019975E}" dt="2024-04-30T04:46:04.597" v="444"/>
          <ac:spMkLst>
            <pc:docMk/>
            <pc:sldMk cId="2102512772" sldId="294"/>
            <ac:spMk id="9" creationId="{0BABF38A-8A0D-492E-BD20-6CF4D46B50BD}"/>
          </ac:spMkLst>
        </pc:spChg>
        <pc:spChg chg="add del">
          <ac:chgData name="Muthyala, Raajitha" userId="S::rmuthya@iu.edu::dcf5bf2e-2042-4a90-9feb-f19d19863463" providerId="AD" clId="Web-{C857D408-70F7-5865-7BC3-23F61019975E}" dt="2024-04-30T04:46:04.597" v="444"/>
          <ac:spMkLst>
            <pc:docMk/>
            <pc:sldMk cId="2102512772" sldId="294"/>
            <ac:spMk id="13" creationId="{DE61FBD7-E37C-4B38-BE44-A6D4978D7486}"/>
          </ac:spMkLst>
        </pc:spChg>
        <pc:spChg chg="add del">
          <ac:chgData name="Muthyala, Raajitha" userId="S::rmuthya@iu.edu::dcf5bf2e-2042-4a90-9feb-f19d19863463" providerId="AD" clId="Web-{C857D408-70F7-5865-7BC3-23F61019975E}" dt="2024-04-30T04:46:04.597" v="444"/>
          <ac:spMkLst>
            <pc:docMk/>
            <pc:sldMk cId="2102512772" sldId="294"/>
            <ac:spMk id="15" creationId="{2B028756-0FA5-471F-B25F-B44FA1553127}"/>
          </ac:spMkLst>
        </pc:spChg>
        <pc:spChg chg="add del">
          <ac:chgData name="Muthyala, Raajitha" userId="S::rmuthya@iu.edu::dcf5bf2e-2042-4a90-9feb-f19d19863463" providerId="AD" clId="Web-{C857D408-70F7-5865-7BC3-23F61019975E}" dt="2024-04-30T04:47:23.068" v="486"/>
          <ac:spMkLst>
            <pc:docMk/>
            <pc:sldMk cId="2102512772" sldId="294"/>
            <ac:spMk id="26" creationId="{0BABF38A-8A0D-492E-BD20-6CF4D46B50BD}"/>
          </ac:spMkLst>
        </pc:spChg>
        <pc:spChg chg="add del">
          <ac:chgData name="Muthyala, Raajitha" userId="S::rmuthya@iu.edu::dcf5bf2e-2042-4a90-9feb-f19d19863463" providerId="AD" clId="Web-{C857D408-70F7-5865-7BC3-23F61019975E}" dt="2024-04-30T04:47:23.068" v="486"/>
          <ac:spMkLst>
            <pc:docMk/>
            <pc:sldMk cId="2102512772" sldId="294"/>
            <ac:spMk id="30" creationId="{DE61FBD7-E37C-4B38-BE44-A6D4978D7486}"/>
          </ac:spMkLst>
        </pc:spChg>
        <pc:spChg chg="add del">
          <ac:chgData name="Muthyala, Raajitha" userId="S::rmuthya@iu.edu::dcf5bf2e-2042-4a90-9feb-f19d19863463" providerId="AD" clId="Web-{C857D408-70F7-5865-7BC3-23F61019975E}" dt="2024-04-30T04:47:23.068" v="486"/>
          <ac:spMkLst>
            <pc:docMk/>
            <pc:sldMk cId="2102512772" sldId="294"/>
            <ac:spMk id="32" creationId="{2B028756-0FA5-471F-B25F-B44FA1553127}"/>
          </ac:spMkLst>
        </pc:spChg>
        <pc:spChg chg="add">
          <ac:chgData name="Muthyala, Raajitha" userId="S::rmuthya@iu.edu::dcf5bf2e-2042-4a90-9feb-f19d19863463" providerId="AD" clId="Web-{C857D408-70F7-5865-7BC3-23F61019975E}" dt="2024-04-30T04:47:23.099" v="487"/>
          <ac:spMkLst>
            <pc:docMk/>
            <pc:sldMk cId="2102512772" sldId="294"/>
            <ac:spMk id="38" creationId="{0BABF38A-8A0D-492E-BD20-6CF4D46B50BD}"/>
          </ac:spMkLst>
        </pc:spChg>
        <pc:spChg chg="add">
          <ac:chgData name="Muthyala, Raajitha" userId="S::rmuthya@iu.edu::dcf5bf2e-2042-4a90-9feb-f19d19863463" providerId="AD" clId="Web-{C857D408-70F7-5865-7BC3-23F61019975E}" dt="2024-04-30T04:47:23.099" v="487"/>
          <ac:spMkLst>
            <pc:docMk/>
            <pc:sldMk cId="2102512772" sldId="294"/>
            <ac:spMk id="40" creationId="{DE61FBD7-E37C-4B38-BE44-A6D4978D7486}"/>
          </ac:spMkLst>
        </pc:spChg>
        <pc:spChg chg="add">
          <ac:chgData name="Muthyala, Raajitha" userId="S::rmuthya@iu.edu::dcf5bf2e-2042-4a90-9feb-f19d19863463" providerId="AD" clId="Web-{C857D408-70F7-5865-7BC3-23F61019975E}" dt="2024-04-30T04:47:23.099" v="487"/>
          <ac:spMkLst>
            <pc:docMk/>
            <pc:sldMk cId="2102512772" sldId="294"/>
            <ac:spMk id="41" creationId="{2B028756-0FA5-471F-B25F-B44FA1553127}"/>
          </ac:spMkLst>
        </pc:spChg>
        <pc:grpChg chg="add del">
          <ac:chgData name="Muthyala, Raajitha" userId="S::rmuthya@iu.edu::dcf5bf2e-2042-4a90-9feb-f19d19863463" providerId="AD" clId="Web-{C857D408-70F7-5865-7BC3-23F61019975E}" dt="2024-04-30T04:47:23.099" v="487"/>
          <ac:grpSpMkLst>
            <pc:docMk/>
            <pc:sldMk cId="2102512772" sldId="294"/>
            <ac:grpSpMk id="10" creationId="{A19C2C53-C77D-4569-8377-F6307A1056D4}"/>
          </ac:grpSpMkLst>
        </pc:grpChg>
        <pc:grpChg chg="add del">
          <ac:chgData name="Muthyala, Raajitha" userId="S::rmuthya@iu.edu::dcf5bf2e-2042-4a90-9feb-f19d19863463" providerId="AD" clId="Web-{C857D408-70F7-5865-7BC3-23F61019975E}" dt="2024-04-30T04:46:04.597" v="444"/>
          <ac:grpSpMkLst>
            <pc:docMk/>
            <pc:sldMk cId="2102512772" sldId="294"/>
            <ac:grpSpMk id="17" creationId="{A19C2C53-C77D-4569-8377-F6307A1056D4}"/>
          </ac:grpSpMkLst>
        </pc:grpChg>
        <pc:grpChg chg="add del">
          <ac:chgData name="Muthyala, Raajitha" userId="S::rmuthya@iu.edu::dcf5bf2e-2042-4a90-9feb-f19d19863463" providerId="AD" clId="Web-{C857D408-70F7-5865-7BC3-23F61019975E}" dt="2024-04-30T04:47:23.068" v="486"/>
          <ac:grpSpMkLst>
            <pc:docMk/>
            <pc:sldMk cId="2102512772" sldId="294"/>
            <ac:grpSpMk id="34" creationId="{A19C2C53-C77D-4569-8377-F6307A1056D4}"/>
          </ac:grpSpMkLst>
        </pc:grpChg>
        <pc:grpChg chg="add">
          <ac:chgData name="Muthyala, Raajitha" userId="S::rmuthya@iu.edu::dcf5bf2e-2042-4a90-9feb-f19d19863463" providerId="AD" clId="Web-{C857D408-70F7-5865-7BC3-23F61019975E}" dt="2024-04-30T04:47:23.099" v="487"/>
          <ac:grpSpMkLst>
            <pc:docMk/>
            <pc:sldMk cId="2102512772" sldId="294"/>
            <ac:grpSpMk id="42" creationId="{A19C2C53-C77D-4569-8377-F6307A1056D4}"/>
          </ac:grpSpMkLst>
        </pc:grpChg>
        <pc:picChg chg="add del">
          <ac:chgData name="Muthyala, Raajitha" userId="S::rmuthya@iu.edu::dcf5bf2e-2042-4a90-9feb-f19d19863463" providerId="AD" clId="Web-{C857D408-70F7-5865-7BC3-23F61019975E}" dt="2024-04-30T04:47:23.099" v="487"/>
          <ac:picMkLst>
            <pc:docMk/>
            <pc:sldMk cId="2102512772" sldId="294"/>
            <ac:picMk id="5" creationId="{BC526B7A-4801-4FD1-95C8-03AF22629E87}"/>
          </ac:picMkLst>
        </pc:picChg>
        <pc:picChg chg="add del">
          <ac:chgData name="Muthyala, Raajitha" userId="S::rmuthya@iu.edu::dcf5bf2e-2042-4a90-9feb-f19d19863463" providerId="AD" clId="Web-{C857D408-70F7-5865-7BC3-23F61019975E}" dt="2024-04-30T04:46:04.597" v="444"/>
          <ac:picMkLst>
            <pc:docMk/>
            <pc:sldMk cId="2102512772" sldId="294"/>
            <ac:picMk id="6" creationId="{E7AFF2A0-E7FE-5014-2C8C-A8D63CE39A66}"/>
          </ac:picMkLst>
        </pc:picChg>
        <pc:picChg chg="add del">
          <ac:chgData name="Muthyala, Raajitha" userId="S::rmuthya@iu.edu::dcf5bf2e-2042-4a90-9feb-f19d19863463" providerId="AD" clId="Web-{C857D408-70F7-5865-7BC3-23F61019975E}" dt="2024-04-30T04:46:04.597" v="444"/>
          <ac:picMkLst>
            <pc:docMk/>
            <pc:sldMk cId="2102512772" sldId="294"/>
            <ac:picMk id="11" creationId="{BC526B7A-4801-4FD1-95C8-03AF22629E87}"/>
          </ac:picMkLst>
        </pc:picChg>
        <pc:picChg chg="add del">
          <ac:chgData name="Muthyala, Raajitha" userId="S::rmuthya@iu.edu::dcf5bf2e-2042-4a90-9feb-f19d19863463" providerId="AD" clId="Web-{C857D408-70F7-5865-7BC3-23F61019975E}" dt="2024-04-30T04:47:06.271" v="483"/>
          <ac:picMkLst>
            <pc:docMk/>
            <pc:sldMk cId="2102512772" sldId="294"/>
            <ac:picMk id="12" creationId="{6E5A7875-F34E-44F4-D119-028C4E2D99BF}"/>
          </ac:picMkLst>
        </pc:picChg>
        <pc:picChg chg="add del">
          <ac:chgData name="Muthyala, Raajitha" userId="S::rmuthya@iu.edu::dcf5bf2e-2042-4a90-9feb-f19d19863463" providerId="AD" clId="Web-{C857D408-70F7-5865-7BC3-23F61019975E}" dt="2024-04-30T04:47:23.068" v="486"/>
          <ac:picMkLst>
            <pc:docMk/>
            <pc:sldMk cId="2102512772" sldId="294"/>
            <ac:picMk id="23" creationId="{A1F88BB5-D33E-97F8-B1A2-D4A32A168BFA}"/>
          </ac:picMkLst>
        </pc:picChg>
        <pc:picChg chg="add del">
          <ac:chgData name="Muthyala, Raajitha" userId="S::rmuthya@iu.edu::dcf5bf2e-2042-4a90-9feb-f19d19863463" providerId="AD" clId="Web-{C857D408-70F7-5865-7BC3-23F61019975E}" dt="2024-04-30T04:47:23.068" v="486"/>
          <ac:picMkLst>
            <pc:docMk/>
            <pc:sldMk cId="2102512772" sldId="294"/>
            <ac:picMk id="28" creationId="{BC526B7A-4801-4FD1-95C8-03AF22629E87}"/>
          </ac:picMkLst>
        </pc:picChg>
        <pc:picChg chg="add">
          <ac:chgData name="Muthyala, Raajitha" userId="S::rmuthya@iu.edu::dcf5bf2e-2042-4a90-9feb-f19d19863463" providerId="AD" clId="Web-{C857D408-70F7-5865-7BC3-23F61019975E}" dt="2024-04-30T04:47:23.099" v="487"/>
          <ac:picMkLst>
            <pc:docMk/>
            <pc:sldMk cId="2102512772" sldId="294"/>
            <ac:picMk id="39" creationId="{BC526B7A-4801-4FD1-95C8-03AF22629E87}"/>
          </ac:picMkLst>
        </pc:picChg>
        <pc:picChg chg="add mod">
          <ac:chgData name="Muthyala, Raajitha" userId="S::rmuthya@iu.edu::dcf5bf2e-2042-4a90-9feb-f19d19863463" providerId="AD" clId="Web-{C857D408-70F7-5865-7BC3-23F61019975E}" dt="2024-04-30T04:47:38.148" v="490" actId="14100"/>
          <ac:picMkLst>
            <pc:docMk/>
            <pc:sldMk cId="2102512772" sldId="294"/>
            <ac:picMk id="43" creationId="{681C6525-1E8C-1A35-0331-F2A3E10E496B}"/>
          </ac:picMkLst>
        </pc:picChg>
      </pc:sldChg>
      <pc:sldChg chg="modSp">
        <pc:chgData name="Muthyala, Raajitha" userId="S::rmuthya@iu.edu::dcf5bf2e-2042-4a90-9feb-f19d19863463" providerId="AD" clId="Web-{C857D408-70F7-5865-7BC3-23F61019975E}" dt="2024-04-30T05:12:32.831" v="719" actId="14100"/>
        <pc:sldMkLst>
          <pc:docMk/>
          <pc:sldMk cId="3672650724" sldId="295"/>
        </pc:sldMkLst>
        <pc:spChg chg="mod">
          <ac:chgData name="Muthyala, Raajitha" userId="S::rmuthya@iu.edu::dcf5bf2e-2042-4a90-9feb-f19d19863463" providerId="AD" clId="Web-{C857D408-70F7-5865-7BC3-23F61019975E}" dt="2024-04-30T05:12:18.831" v="715" actId="1076"/>
          <ac:spMkLst>
            <pc:docMk/>
            <pc:sldMk cId="3672650724" sldId="295"/>
            <ac:spMk id="2" creationId="{71CF18A2-4E58-72B0-5BEA-E67B80DCEECD}"/>
          </ac:spMkLst>
        </pc:spChg>
        <pc:spChg chg="mod">
          <ac:chgData name="Muthyala, Raajitha" userId="S::rmuthya@iu.edu::dcf5bf2e-2042-4a90-9feb-f19d19863463" providerId="AD" clId="Web-{C857D408-70F7-5865-7BC3-23F61019975E}" dt="2024-04-30T05:12:26.675" v="718" actId="1076"/>
          <ac:spMkLst>
            <pc:docMk/>
            <pc:sldMk cId="3672650724" sldId="295"/>
            <ac:spMk id="3" creationId="{538E200B-9317-56A3-BC2F-7C37A5428D33}"/>
          </ac:spMkLst>
        </pc:spChg>
        <pc:picChg chg="mod">
          <ac:chgData name="Muthyala, Raajitha" userId="S::rmuthya@iu.edu::dcf5bf2e-2042-4a90-9feb-f19d19863463" providerId="AD" clId="Web-{C857D408-70F7-5865-7BC3-23F61019975E}" dt="2024-04-30T05:12:32.831" v="719" actId="14100"/>
          <ac:picMkLst>
            <pc:docMk/>
            <pc:sldMk cId="3672650724" sldId="295"/>
            <ac:picMk id="5" creationId="{F0A27850-1202-6116-9D61-2AA7F8B3FDAB}"/>
          </ac:picMkLst>
        </pc:picChg>
      </pc:sldChg>
      <pc:sldChg chg="modSp">
        <pc:chgData name="Muthyala, Raajitha" userId="S::rmuthya@iu.edu::dcf5bf2e-2042-4a90-9feb-f19d19863463" providerId="AD" clId="Web-{C857D408-70F7-5865-7BC3-23F61019975E}" dt="2024-04-30T05:11:08.985" v="696" actId="20577"/>
        <pc:sldMkLst>
          <pc:docMk/>
          <pc:sldMk cId="1125530243" sldId="296"/>
        </pc:sldMkLst>
        <pc:spChg chg="mod">
          <ac:chgData name="Muthyala, Raajitha" userId="S::rmuthya@iu.edu::dcf5bf2e-2042-4a90-9feb-f19d19863463" providerId="AD" clId="Web-{C857D408-70F7-5865-7BC3-23F61019975E}" dt="2024-04-30T05:10:50.594" v="692" actId="20577"/>
          <ac:spMkLst>
            <pc:docMk/>
            <pc:sldMk cId="1125530243" sldId="296"/>
            <ac:spMk id="2" creationId="{26F57710-F239-A89A-FE7C-A17C8166E32A}"/>
          </ac:spMkLst>
        </pc:spChg>
        <pc:spChg chg="mod">
          <ac:chgData name="Muthyala, Raajitha" userId="S::rmuthya@iu.edu::dcf5bf2e-2042-4a90-9feb-f19d19863463" providerId="AD" clId="Web-{C857D408-70F7-5865-7BC3-23F61019975E}" dt="2024-04-30T05:11:08.985" v="696" actId="20577"/>
          <ac:spMkLst>
            <pc:docMk/>
            <pc:sldMk cId="1125530243" sldId="296"/>
            <ac:spMk id="3" creationId="{1102630E-EA5B-9694-0B84-B77637057004}"/>
          </ac:spMkLst>
        </pc:spChg>
      </pc:sldChg>
      <pc:sldChg chg="modSp">
        <pc:chgData name="Muthyala, Raajitha" userId="S::rmuthya@iu.edu::dcf5bf2e-2042-4a90-9feb-f19d19863463" providerId="AD" clId="Web-{C857D408-70F7-5865-7BC3-23F61019975E}" dt="2024-04-30T05:33:44.709" v="838" actId="20577"/>
        <pc:sldMkLst>
          <pc:docMk/>
          <pc:sldMk cId="2819278770" sldId="297"/>
        </pc:sldMkLst>
        <pc:spChg chg="mod">
          <ac:chgData name="Muthyala, Raajitha" userId="S::rmuthya@iu.edu::dcf5bf2e-2042-4a90-9feb-f19d19863463" providerId="AD" clId="Web-{C857D408-70F7-5865-7BC3-23F61019975E}" dt="2024-04-30T05:32:37.426" v="829" actId="1076"/>
          <ac:spMkLst>
            <pc:docMk/>
            <pc:sldMk cId="2819278770" sldId="297"/>
            <ac:spMk id="2" creationId="{60E988EA-404A-2CAC-B313-0BF8E77B0B3F}"/>
          </ac:spMkLst>
        </pc:spChg>
        <pc:spChg chg="mod">
          <ac:chgData name="Muthyala, Raajitha" userId="S::rmuthya@iu.edu::dcf5bf2e-2042-4a90-9feb-f19d19863463" providerId="AD" clId="Web-{C857D408-70F7-5865-7BC3-23F61019975E}" dt="2024-04-30T05:33:44.709" v="838" actId="20577"/>
          <ac:spMkLst>
            <pc:docMk/>
            <pc:sldMk cId="2819278770" sldId="297"/>
            <ac:spMk id="3" creationId="{465AEBCD-8577-3343-5930-DF13061B2651}"/>
          </ac:spMkLst>
        </pc:spChg>
      </pc:sldChg>
      <pc:sldChg chg="modSp">
        <pc:chgData name="Muthyala, Raajitha" userId="S::rmuthya@iu.edu::dcf5bf2e-2042-4a90-9feb-f19d19863463" providerId="AD" clId="Web-{C857D408-70F7-5865-7BC3-23F61019975E}" dt="2024-04-30T06:06:25.912" v="931" actId="20577"/>
        <pc:sldMkLst>
          <pc:docMk/>
          <pc:sldMk cId="3267713744" sldId="298"/>
        </pc:sldMkLst>
        <pc:spChg chg="mod">
          <ac:chgData name="Muthyala, Raajitha" userId="S::rmuthya@iu.edu::dcf5bf2e-2042-4a90-9feb-f19d19863463" providerId="AD" clId="Web-{C857D408-70F7-5865-7BC3-23F61019975E}" dt="2024-04-30T06:06:25.912" v="931" actId="20577"/>
          <ac:spMkLst>
            <pc:docMk/>
            <pc:sldMk cId="3267713744" sldId="298"/>
            <ac:spMk id="2" creationId="{1F975453-C155-2DC5-28C8-53D1423C88E0}"/>
          </ac:spMkLst>
        </pc:spChg>
        <pc:spChg chg="mod">
          <ac:chgData name="Muthyala, Raajitha" userId="S::rmuthya@iu.edu::dcf5bf2e-2042-4a90-9feb-f19d19863463" providerId="AD" clId="Web-{C857D408-70F7-5865-7BC3-23F61019975E}" dt="2024-04-30T06:03:42.283" v="926" actId="20577"/>
          <ac:spMkLst>
            <pc:docMk/>
            <pc:sldMk cId="3267713744" sldId="298"/>
            <ac:spMk id="3" creationId="{6B66C5F8-7CE8-C1ED-B7C2-3CBDE2DEE261}"/>
          </ac:spMkLst>
        </pc:spChg>
      </pc:sldChg>
      <pc:sldChg chg="addSp delSp modSp new mod setBg">
        <pc:chgData name="Muthyala, Raajitha" userId="S::rmuthya@iu.edu::dcf5bf2e-2042-4a90-9feb-f19d19863463" providerId="AD" clId="Web-{C857D408-70F7-5865-7BC3-23F61019975E}" dt="2024-04-30T06:00:50.419" v="907" actId="1076"/>
        <pc:sldMkLst>
          <pc:docMk/>
          <pc:sldMk cId="3085513473" sldId="299"/>
        </pc:sldMkLst>
        <pc:spChg chg="mod ord">
          <ac:chgData name="Muthyala, Raajitha" userId="S::rmuthya@iu.edu::dcf5bf2e-2042-4a90-9feb-f19d19863463" providerId="AD" clId="Web-{C857D408-70F7-5865-7BC3-23F61019975E}" dt="2024-04-30T06:00:50.419" v="907" actId="1076"/>
          <ac:spMkLst>
            <pc:docMk/>
            <pc:sldMk cId="3085513473" sldId="299"/>
            <ac:spMk id="2" creationId="{CE320445-07B4-C4E9-1706-A98980AD98E5}"/>
          </ac:spMkLst>
        </pc:spChg>
        <pc:spChg chg="del">
          <ac:chgData name="Muthyala, Raajitha" userId="S::rmuthya@iu.edu::dcf5bf2e-2042-4a90-9feb-f19d19863463" providerId="AD" clId="Web-{C857D408-70F7-5865-7BC3-23F61019975E}" dt="2024-04-30T05:53:47.204" v="870"/>
          <ac:spMkLst>
            <pc:docMk/>
            <pc:sldMk cId="3085513473" sldId="299"/>
            <ac:spMk id="3" creationId="{0E0858D9-C4E0-504C-90EE-2187E94A7A0D}"/>
          </ac:spMkLst>
        </pc:spChg>
        <pc:spChg chg="add del">
          <ac:chgData name="Muthyala, Raajitha" userId="S::rmuthya@iu.edu::dcf5bf2e-2042-4a90-9feb-f19d19863463" providerId="AD" clId="Web-{C857D408-70F7-5865-7BC3-23F61019975E}" dt="2024-04-30T06:00:22.543" v="900"/>
          <ac:spMkLst>
            <pc:docMk/>
            <pc:sldMk cId="3085513473" sldId="299"/>
            <ac:spMk id="8" creationId="{0BABF38A-8A0D-492E-BD20-6CF4D46B50BD}"/>
          </ac:spMkLst>
        </pc:spChg>
        <pc:spChg chg="add del">
          <ac:chgData name="Muthyala, Raajitha" userId="S::rmuthya@iu.edu::dcf5bf2e-2042-4a90-9feb-f19d19863463" providerId="AD" clId="Web-{C857D408-70F7-5865-7BC3-23F61019975E}" dt="2024-04-30T05:57:22.038" v="894"/>
          <ac:spMkLst>
            <pc:docMk/>
            <pc:sldMk cId="3085513473" sldId="299"/>
            <ac:spMk id="9" creationId="{0BABF38A-8A0D-492E-BD20-6CF4D46B50BD}"/>
          </ac:spMkLst>
        </pc:spChg>
        <pc:spChg chg="add del">
          <ac:chgData name="Muthyala, Raajitha" userId="S::rmuthya@iu.edu::dcf5bf2e-2042-4a90-9feb-f19d19863463" providerId="AD" clId="Web-{C857D408-70F7-5865-7BC3-23F61019975E}" dt="2024-04-30T06:00:22.543" v="900"/>
          <ac:spMkLst>
            <pc:docMk/>
            <pc:sldMk cId="3085513473" sldId="299"/>
            <ac:spMk id="12" creationId="{1E644DE9-8D09-43E2-BA69-F57482CFC93A}"/>
          </ac:spMkLst>
        </pc:spChg>
        <pc:spChg chg="add del">
          <ac:chgData name="Muthyala, Raajitha" userId="S::rmuthya@iu.edu::dcf5bf2e-2042-4a90-9feb-f19d19863463" providerId="AD" clId="Web-{C857D408-70F7-5865-7BC3-23F61019975E}" dt="2024-04-30T05:57:22.038" v="894"/>
          <ac:spMkLst>
            <pc:docMk/>
            <pc:sldMk cId="3085513473" sldId="299"/>
            <ac:spMk id="13" creationId="{E2748806-3AF5-4078-830A-C1F26BF1B200}"/>
          </ac:spMkLst>
        </pc:spChg>
        <pc:spChg chg="add del">
          <ac:chgData name="Muthyala, Raajitha" userId="S::rmuthya@iu.edu::dcf5bf2e-2042-4a90-9feb-f19d19863463" providerId="AD" clId="Web-{C857D408-70F7-5865-7BC3-23F61019975E}" dt="2024-04-30T06:00:22.543" v="900"/>
          <ac:spMkLst>
            <pc:docMk/>
            <pc:sldMk cId="3085513473" sldId="299"/>
            <ac:spMk id="14" creationId="{6C23C919-B32E-40FF-B3D8-631316E84E3E}"/>
          </ac:spMkLst>
        </pc:spChg>
        <pc:spChg chg="add del">
          <ac:chgData name="Muthyala, Raajitha" userId="S::rmuthya@iu.edu::dcf5bf2e-2042-4a90-9feb-f19d19863463" providerId="AD" clId="Web-{C857D408-70F7-5865-7BC3-23F61019975E}" dt="2024-04-30T05:57:22.038" v="894"/>
          <ac:spMkLst>
            <pc:docMk/>
            <pc:sldMk cId="3085513473" sldId="299"/>
            <ac:spMk id="15" creationId="{BF991FCB-5132-414C-B377-526F56121B69}"/>
          </ac:spMkLst>
        </pc:spChg>
        <pc:spChg chg="add del">
          <ac:chgData name="Muthyala, Raajitha" userId="S::rmuthya@iu.edu::dcf5bf2e-2042-4a90-9feb-f19d19863463" providerId="AD" clId="Web-{C857D408-70F7-5865-7BC3-23F61019975E}" dt="2024-04-30T05:57:22.038" v="894"/>
          <ac:spMkLst>
            <pc:docMk/>
            <pc:sldMk cId="3085513473" sldId="299"/>
            <ac:spMk id="17" creationId="{F23DAFF7-4C98-4E0E-8986-198D54B6C1F0}"/>
          </ac:spMkLst>
        </pc:spChg>
        <pc:spChg chg="add del">
          <ac:chgData name="Muthyala, Raajitha" userId="S::rmuthya@iu.edu::dcf5bf2e-2042-4a90-9feb-f19d19863463" providerId="AD" clId="Web-{C857D408-70F7-5865-7BC3-23F61019975E}" dt="2024-04-30T05:57:07.741" v="889"/>
          <ac:spMkLst>
            <pc:docMk/>
            <pc:sldMk cId="3085513473" sldId="299"/>
            <ac:spMk id="22" creationId="{0BABF38A-8A0D-492E-BD20-6CF4D46B50BD}"/>
          </ac:spMkLst>
        </pc:spChg>
        <pc:spChg chg="add del">
          <ac:chgData name="Muthyala, Raajitha" userId="S::rmuthya@iu.edu::dcf5bf2e-2042-4a90-9feb-f19d19863463" providerId="AD" clId="Web-{C857D408-70F7-5865-7BC3-23F61019975E}" dt="2024-04-30T06:00:22.527" v="899"/>
          <ac:spMkLst>
            <pc:docMk/>
            <pc:sldMk cId="3085513473" sldId="299"/>
            <ac:spMk id="23" creationId="{0BABF38A-8A0D-492E-BD20-6CF4D46B50BD}"/>
          </ac:spMkLst>
        </pc:spChg>
        <pc:spChg chg="add del">
          <ac:chgData name="Muthyala, Raajitha" userId="S::rmuthya@iu.edu::dcf5bf2e-2042-4a90-9feb-f19d19863463" providerId="AD" clId="Web-{C857D408-70F7-5865-7BC3-23F61019975E}" dt="2024-04-30T05:57:07.741" v="889"/>
          <ac:spMkLst>
            <pc:docMk/>
            <pc:sldMk cId="3085513473" sldId="299"/>
            <ac:spMk id="26" creationId="{1E644DE9-8D09-43E2-BA69-F57482CFC93A}"/>
          </ac:spMkLst>
        </pc:spChg>
        <pc:spChg chg="add del">
          <ac:chgData name="Muthyala, Raajitha" userId="S::rmuthya@iu.edu::dcf5bf2e-2042-4a90-9feb-f19d19863463" providerId="AD" clId="Web-{C857D408-70F7-5865-7BC3-23F61019975E}" dt="2024-04-30T06:00:22.527" v="899"/>
          <ac:spMkLst>
            <pc:docMk/>
            <pc:sldMk cId="3085513473" sldId="299"/>
            <ac:spMk id="27" creationId="{4E7CE7A7-0AFD-439B-9765-E708254D9D2D}"/>
          </ac:spMkLst>
        </pc:spChg>
        <pc:spChg chg="add del">
          <ac:chgData name="Muthyala, Raajitha" userId="S::rmuthya@iu.edu::dcf5bf2e-2042-4a90-9feb-f19d19863463" providerId="AD" clId="Web-{C857D408-70F7-5865-7BC3-23F61019975E}" dt="2024-04-30T05:57:07.741" v="889"/>
          <ac:spMkLst>
            <pc:docMk/>
            <pc:sldMk cId="3085513473" sldId="299"/>
            <ac:spMk id="28" creationId="{6C23C919-B32E-40FF-B3D8-631316E84E3E}"/>
          </ac:spMkLst>
        </pc:spChg>
        <pc:spChg chg="add del">
          <ac:chgData name="Muthyala, Raajitha" userId="S::rmuthya@iu.edu::dcf5bf2e-2042-4a90-9feb-f19d19863463" providerId="AD" clId="Web-{C857D408-70F7-5865-7BC3-23F61019975E}" dt="2024-04-30T06:00:22.527" v="899"/>
          <ac:spMkLst>
            <pc:docMk/>
            <pc:sldMk cId="3085513473" sldId="299"/>
            <ac:spMk id="29" creationId="{239CFBC2-8561-4BBF-BDDE-CF7908C98DFC}"/>
          </ac:spMkLst>
        </pc:spChg>
        <pc:spChg chg="add del">
          <ac:chgData name="Muthyala, Raajitha" userId="S::rmuthya@iu.edu::dcf5bf2e-2042-4a90-9feb-f19d19863463" providerId="AD" clId="Web-{C857D408-70F7-5865-7BC3-23F61019975E}" dt="2024-04-30T05:57:16.194" v="891"/>
          <ac:spMkLst>
            <pc:docMk/>
            <pc:sldMk cId="3085513473" sldId="299"/>
            <ac:spMk id="34" creationId="{0BABF38A-8A0D-492E-BD20-6CF4D46B50BD}"/>
          </ac:spMkLst>
        </pc:spChg>
        <pc:spChg chg="add del">
          <ac:chgData name="Muthyala, Raajitha" userId="S::rmuthya@iu.edu::dcf5bf2e-2042-4a90-9feb-f19d19863463" providerId="AD" clId="Web-{C857D408-70F7-5865-7BC3-23F61019975E}" dt="2024-04-30T05:57:16.194" v="891"/>
          <ac:spMkLst>
            <pc:docMk/>
            <pc:sldMk cId="3085513473" sldId="299"/>
            <ac:spMk id="36" creationId="{37FDDF72-DE39-4F99-A3C1-DD9D7815D7DB}"/>
          </ac:spMkLst>
        </pc:spChg>
        <pc:spChg chg="add del">
          <ac:chgData name="Muthyala, Raajitha" userId="S::rmuthya@iu.edu::dcf5bf2e-2042-4a90-9feb-f19d19863463" providerId="AD" clId="Web-{C857D408-70F7-5865-7BC3-23F61019975E}" dt="2024-04-30T05:57:16.194" v="891"/>
          <ac:spMkLst>
            <pc:docMk/>
            <pc:sldMk cId="3085513473" sldId="299"/>
            <ac:spMk id="37" creationId="{5E4ECE80-3AD1-450C-B62A-98788F193948}"/>
          </ac:spMkLst>
        </pc:spChg>
        <pc:spChg chg="add">
          <ac:chgData name="Muthyala, Raajitha" userId="S::rmuthya@iu.edu::dcf5bf2e-2042-4a90-9feb-f19d19863463" providerId="AD" clId="Web-{C857D408-70F7-5865-7BC3-23F61019975E}" dt="2024-04-30T06:00:22.543" v="900"/>
          <ac:spMkLst>
            <pc:docMk/>
            <pc:sldMk cId="3085513473" sldId="299"/>
            <ac:spMk id="39" creationId="{0BABF38A-8A0D-492E-BD20-6CF4D46B50BD}"/>
          </ac:spMkLst>
        </pc:spChg>
        <pc:spChg chg="add">
          <ac:chgData name="Muthyala, Raajitha" userId="S::rmuthya@iu.edu::dcf5bf2e-2042-4a90-9feb-f19d19863463" providerId="AD" clId="Web-{C857D408-70F7-5865-7BC3-23F61019975E}" dt="2024-04-30T06:00:22.543" v="900"/>
          <ac:spMkLst>
            <pc:docMk/>
            <pc:sldMk cId="3085513473" sldId="299"/>
            <ac:spMk id="41" creationId="{2D924463-4DB7-437D-85B1-7EE5042DE522}"/>
          </ac:spMkLst>
        </pc:spChg>
        <pc:spChg chg="add">
          <ac:chgData name="Muthyala, Raajitha" userId="S::rmuthya@iu.edu::dcf5bf2e-2042-4a90-9feb-f19d19863463" providerId="AD" clId="Web-{C857D408-70F7-5865-7BC3-23F61019975E}" dt="2024-04-30T06:00:22.543" v="900"/>
          <ac:spMkLst>
            <pc:docMk/>
            <pc:sldMk cId="3085513473" sldId="299"/>
            <ac:spMk id="42" creationId="{9F108545-2EA9-4B3E-915B-295949608005}"/>
          </ac:spMkLst>
        </pc:spChg>
        <pc:grpChg chg="add del">
          <ac:chgData name="Muthyala, Raajitha" userId="S::rmuthya@iu.edu::dcf5bf2e-2042-4a90-9feb-f19d19863463" providerId="AD" clId="Web-{C857D408-70F7-5865-7BC3-23F61019975E}" dt="2024-04-30T06:00:22.543" v="900"/>
          <ac:grpSpMkLst>
            <pc:docMk/>
            <pc:sldMk cId="3085513473" sldId="299"/>
            <ac:grpSpMk id="16" creationId="{5EDAD761-2CF4-463A-AD87-1D4E8549D7A5}"/>
          </ac:grpSpMkLst>
        </pc:grpChg>
        <pc:grpChg chg="add del">
          <ac:chgData name="Muthyala, Raajitha" userId="S::rmuthya@iu.edu::dcf5bf2e-2042-4a90-9feb-f19d19863463" providerId="AD" clId="Web-{C857D408-70F7-5865-7BC3-23F61019975E}" dt="2024-04-30T05:57:07.741" v="889"/>
          <ac:grpSpMkLst>
            <pc:docMk/>
            <pc:sldMk cId="3085513473" sldId="299"/>
            <ac:grpSpMk id="30" creationId="{5EDAD761-2CF4-463A-AD87-1D4E8549D7A5}"/>
          </ac:grpSpMkLst>
        </pc:grpChg>
        <pc:grpChg chg="add del">
          <ac:chgData name="Muthyala, Raajitha" userId="S::rmuthya@iu.edu::dcf5bf2e-2042-4a90-9feb-f19d19863463" providerId="AD" clId="Web-{C857D408-70F7-5865-7BC3-23F61019975E}" dt="2024-04-30T06:00:22.527" v="899"/>
          <ac:grpSpMkLst>
            <pc:docMk/>
            <pc:sldMk cId="3085513473" sldId="299"/>
            <ac:grpSpMk id="31" creationId="{2AAC8F43-3BD7-44FC-843A-972922AF2BC0}"/>
          </ac:grpSpMkLst>
        </pc:grpChg>
        <pc:grpChg chg="add del">
          <ac:chgData name="Muthyala, Raajitha" userId="S::rmuthya@iu.edu::dcf5bf2e-2042-4a90-9feb-f19d19863463" providerId="AD" clId="Web-{C857D408-70F7-5865-7BC3-23F61019975E}" dt="2024-04-30T05:57:16.194" v="891"/>
          <ac:grpSpMkLst>
            <pc:docMk/>
            <pc:sldMk cId="3085513473" sldId="299"/>
            <ac:grpSpMk id="38" creationId="{B9632603-447F-4389-863D-9820DB9915A2}"/>
          </ac:grpSpMkLst>
        </pc:grpChg>
        <pc:grpChg chg="add">
          <ac:chgData name="Muthyala, Raajitha" userId="S::rmuthya@iu.edu::dcf5bf2e-2042-4a90-9feb-f19d19863463" providerId="AD" clId="Web-{C857D408-70F7-5865-7BC3-23F61019975E}" dt="2024-04-30T06:00:22.543" v="900"/>
          <ac:grpSpMkLst>
            <pc:docMk/>
            <pc:sldMk cId="3085513473" sldId="299"/>
            <ac:grpSpMk id="43" creationId="{E014A1C6-ABE4-4764-8CAC-9D4DFBED38BB}"/>
          </ac:grpSpMkLst>
        </pc:grpChg>
        <pc:picChg chg="add del mod">
          <ac:chgData name="Muthyala, Raajitha" userId="S::rmuthya@iu.edu::dcf5bf2e-2042-4a90-9feb-f19d19863463" providerId="AD" clId="Web-{C857D408-70F7-5865-7BC3-23F61019975E}" dt="2024-04-30T05:57:24.101" v="895"/>
          <ac:picMkLst>
            <pc:docMk/>
            <pc:sldMk cId="3085513473" sldId="299"/>
            <ac:picMk id="4" creationId="{C6A4D005-7C75-57D9-9C67-2DC76E2969E3}"/>
          </ac:picMkLst>
        </pc:picChg>
        <pc:picChg chg="add del mod">
          <ac:chgData name="Muthyala, Raajitha" userId="S::rmuthya@iu.edu::dcf5bf2e-2042-4a90-9feb-f19d19863463" providerId="AD" clId="Web-{C857D408-70F7-5865-7BC3-23F61019975E}" dt="2024-04-30T05:57:20.429" v="893"/>
          <ac:picMkLst>
            <pc:docMk/>
            <pc:sldMk cId="3085513473" sldId="299"/>
            <ac:picMk id="5" creationId="{B67A1886-C064-C78C-5E8E-1C9CC404B6F5}"/>
          </ac:picMkLst>
        </pc:picChg>
        <pc:picChg chg="add del">
          <ac:chgData name="Muthyala, Raajitha" userId="S::rmuthya@iu.edu::dcf5bf2e-2042-4a90-9feb-f19d19863463" providerId="AD" clId="Web-{C857D408-70F7-5865-7BC3-23F61019975E}" dt="2024-04-30T06:00:12.637" v="897"/>
          <ac:picMkLst>
            <pc:docMk/>
            <pc:sldMk cId="3085513473" sldId="299"/>
            <ac:picMk id="6" creationId="{23570D4A-0D2F-C985-7E0C-C1CC32CFD029}"/>
          </ac:picMkLst>
        </pc:picChg>
        <pc:picChg chg="add del">
          <ac:chgData name="Muthyala, Raajitha" userId="S::rmuthya@iu.edu::dcf5bf2e-2042-4a90-9feb-f19d19863463" providerId="AD" clId="Web-{C857D408-70F7-5865-7BC3-23F61019975E}" dt="2024-04-30T06:00:22.543" v="900"/>
          <ac:picMkLst>
            <pc:docMk/>
            <pc:sldMk cId="3085513473" sldId="299"/>
            <ac:picMk id="10" creationId="{BC526B7A-4801-4FD1-95C8-03AF22629E87}"/>
          </ac:picMkLst>
        </pc:picChg>
        <pc:picChg chg="add del">
          <ac:chgData name="Muthyala, Raajitha" userId="S::rmuthya@iu.edu::dcf5bf2e-2042-4a90-9feb-f19d19863463" providerId="AD" clId="Web-{C857D408-70F7-5865-7BC3-23F61019975E}" dt="2024-04-30T05:57:22.038" v="894"/>
          <ac:picMkLst>
            <pc:docMk/>
            <pc:sldMk cId="3085513473" sldId="299"/>
            <ac:picMk id="11" creationId="{BC526B7A-4801-4FD1-95C8-03AF22629E87}"/>
          </ac:picMkLst>
        </pc:picChg>
        <pc:picChg chg="add del">
          <ac:chgData name="Muthyala, Raajitha" userId="S::rmuthya@iu.edu::dcf5bf2e-2042-4a90-9feb-f19d19863463" providerId="AD" clId="Web-{C857D408-70F7-5865-7BC3-23F61019975E}" dt="2024-04-30T05:57:07.741" v="889"/>
          <ac:picMkLst>
            <pc:docMk/>
            <pc:sldMk cId="3085513473" sldId="299"/>
            <ac:picMk id="24" creationId="{BC526B7A-4801-4FD1-95C8-03AF22629E87}"/>
          </ac:picMkLst>
        </pc:picChg>
        <pc:picChg chg="add del">
          <ac:chgData name="Muthyala, Raajitha" userId="S::rmuthya@iu.edu::dcf5bf2e-2042-4a90-9feb-f19d19863463" providerId="AD" clId="Web-{C857D408-70F7-5865-7BC3-23F61019975E}" dt="2024-04-30T06:00:22.527" v="899"/>
          <ac:picMkLst>
            <pc:docMk/>
            <pc:sldMk cId="3085513473" sldId="299"/>
            <ac:picMk id="25" creationId="{BC526B7A-4801-4FD1-95C8-03AF22629E87}"/>
          </ac:picMkLst>
        </pc:picChg>
        <pc:picChg chg="add del">
          <ac:chgData name="Muthyala, Raajitha" userId="S::rmuthya@iu.edu::dcf5bf2e-2042-4a90-9feb-f19d19863463" providerId="AD" clId="Web-{C857D408-70F7-5865-7BC3-23F61019975E}" dt="2024-04-30T05:57:16.194" v="891"/>
          <ac:picMkLst>
            <pc:docMk/>
            <pc:sldMk cId="3085513473" sldId="299"/>
            <ac:picMk id="35" creationId="{BC526B7A-4801-4FD1-95C8-03AF22629E87}"/>
          </ac:picMkLst>
        </pc:picChg>
        <pc:picChg chg="add">
          <ac:chgData name="Muthyala, Raajitha" userId="S::rmuthya@iu.edu::dcf5bf2e-2042-4a90-9feb-f19d19863463" providerId="AD" clId="Web-{C857D408-70F7-5865-7BC3-23F61019975E}" dt="2024-04-30T06:00:22.543" v="900"/>
          <ac:picMkLst>
            <pc:docMk/>
            <pc:sldMk cId="3085513473" sldId="299"/>
            <ac:picMk id="40" creationId="{BC526B7A-4801-4FD1-95C8-03AF22629E87}"/>
          </ac:picMkLst>
        </pc:picChg>
      </pc:sldChg>
    </pc:docChg>
  </pc:docChgLst>
  <pc:docChgLst>
    <pc:chgData name="Muthyala, Raajitha" userId="S::rmuthya@iu.edu::dcf5bf2e-2042-4a90-9feb-f19d19863463" providerId="AD" clId="Web-{0FBF4BE9-CE19-E764-B49B-9804DE7E159D}"/>
    <pc:docChg chg="addSld modSld addMainMaster delMainMaster">
      <pc:chgData name="Muthyala, Raajitha" userId="S::rmuthya@iu.edu::dcf5bf2e-2042-4a90-9feb-f19d19863463" providerId="AD" clId="Web-{0FBF4BE9-CE19-E764-B49B-9804DE7E159D}" dt="2024-04-29T12:12:18.632" v="113"/>
      <pc:docMkLst>
        <pc:docMk/>
      </pc:docMkLst>
      <pc:sldChg chg="addSp delSp modSp mod setBg modClrScheme chgLayout">
        <pc:chgData name="Muthyala, Raajitha" userId="S::rmuthya@iu.edu::dcf5bf2e-2042-4a90-9feb-f19d19863463" providerId="AD" clId="Web-{0FBF4BE9-CE19-E764-B49B-9804DE7E159D}" dt="2024-04-29T11:50:08.079" v="71" actId="1076"/>
        <pc:sldMkLst>
          <pc:docMk/>
          <pc:sldMk cId="231492198" sldId="256"/>
        </pc:sldMkLst>
        <pc:spChg chg="mod">
          <ac:chgData name="Muthyala, Raajitha" userId="S::rmuthya@iu.edu::dcf5bf2e-2042-4a90-9feb-f19d19863463" providerId="AD" clId="Web-{0FBF4BE9-CE19-E764-B49B-9804DE7E159D}" dt="2024-04-29T11:50:00.767" v="70" actId="1076"/>
          <ac:spMkLst>
            <pc:docMk/>
            <pc:sldMk cId="231492198" sldId="256"/>
            <ac:spMk id="2" creationId="{BE3EDF0F-84D8-1F78-5FFB-4EE623B16027}"/>
          </ac:spMkLst>
        </pc:spChg>
        <pc:spChg chg="del mod">
          <ac:chgData name="Muthyala, Raajitha" userId="S::rmuthya@iu.edu::dcf5bf2e-2042-4a90-9feb-f19d19863463" providerId="AD" clId="Web-{0FBF4BE9-CE19-E764-B49B-9804DE7E159D}" dt="2024-04-29T11:43:24.623" v="2"/>
          <ac:spMkLst>
            <pc:docMk/>
            <pc:sldMk cId="231492198" sldId="256"/>
            <ac:spMk id="3" creationId="{8E4672D6-B7D6-8DBD-3495-82358F1EEC83}"/>
          </ac:spMkLst>
        </pc:spChg>
        <pc:spChg chg="add mod">
          <ac:chgData name="Muthyala, Raajitha" userId="S::rmuthya@iu.edu::dcf5bf2e-2042-4a90-9feb-f19d19863463" providerId="AD" clId="Web-{0FBF4BE9-CE19-E764-B49B-9804DE7E159D}" dt="2024-04-29T11:50:08.079" v="71" actId="1076"/>
          <ac:spMkLst>
            <pc:docMk/>
            <pc:sldMk cId="231492198" sldId="256"/>
            <ac:spMk id="5" creationId="{DD9C1B6A-3162-FC63-53B2-0FE067C06363}"/>
          </ac:spMkLst>
        </pc:spChg>
        <pc:spChg chg="add">
          <ac:chgData name="Muthyala, Raajitha" userId="S::rmuthya@iu.edu::dcf5bf2e-2042-4a90-9feb-f19d19863463" providerId="AD" clId="Web-{0FBF4BE9-CE19-E764-B49B-9804DE7E159D}" dt="2024-04-29T11:37:35.903" v="0"/>
          <ac:spMkLst>
            <pc:docMk/>
            <pc:sldMk cId="231492198" sldId="256"/>
            <ac:spMk id="9" creationId="{1E644DE9-8D09-43E2-BA69-F57482CFC93A}"/>
          </ac:spMkLst>
        </pc:spChg>
        <pc:spChg chg="add">
          <ac:chgData name="Muthyala, Raajitha" userId="S::rmuthya@iu.edu::dcf5bf2e-2042-4a90-9feb-f19d19863463" providerId="AD" clId="Web-{0FBF4BE9-CE19-E764-B49B-9804DE7E159D}" dt="2024-04-29T11:37:35.903" v="0"/>
          <ac:spMkLst>
            <pc:docMk/>
            <pc:sldMk cId="231492198" sldId="256"/>
            <ac:spMk id="11" creationId="{6C23C919-B32E-40FF-B3D8-631316E84E3E}"/>
          </ac:spMkLst>
        </pc:spChg>
        <pc:picChg chg="add">
          <ac:chgData name="Muthyala, Raajitha" userId="S::rmuthya@iu.edu::dcf5bf2e-2042-4a90-9feb-f19d19863463" providerId="AD" clId="Web-{0FBF4BE9-CE19-E764-B49B-9804DE7E159D}" dt="2024-04-29T11:37:35.903" v="0"/>
          <ac:picMkLst>
            <pc:docMk/>
            <pc:sldMk cId="231492198" sldId="256"/>
            <ac:picMk id="4" creationId="{40E2FE6D-B923-FA84-FFEB-6CFC9A35B8EF}"/>
          </ac:picMkLst>
        </pc:picChg>
      </pc:sldChg>
      <pc:sldChg chg="addSp modSp new mod setBg">
        <pc:chgData name="Muthyala, Raajitha" userId="S::rmuthya@iu.edu::dcf5bf2e-2042-4a90-9feb-f19d19863463" providerId="AD" clId="Web-{0FBF4BE9-CE19-E764-B49B-9804DE7E159D}" dt="2024-04-29T12:05:51.896" v="97" actId="20577"/>
        <pc:sldMkLst>
          <pc:docMk/>
          <pc:sldMk cId="3953041492" sldId="257"/>
        </pc:sldMkLst>
        <pc:spChg chg="mod">
          <ac:chgData name="Muthyala, Raajitha" userId="S::rmuthya@iu.edu::dcf5bf2e-2042-4a90-9feb-f19d19863463" providerId="AD" clId="Web-{0FBF4BE9-CE19-E764-B49B-9804DE7E159D}" dt="2024-04-29T12:05:51.896" v="97" actId="20577"/>
          <ac:spMkLst>
            <pc:docMk/>
            <pc:sldMk cId="3953041492" sldId="257"/>
            <ac:spMk id="2" creationId="{9EA04500-8F97-DAB9-E54F-61FC7774F570}"/>
          </ac:spMkLst>
        </pc:spChg>
        <pc:spChg chg="mod">
          <ac:chgData name="Muthyala, Raajitha" userId="S::rmuthya@iu.edu::dcf5bf2e-2042-4a90-9feb-f19d19863463" providerId="AD" clId="Web-{0FBF4BE9-CE19-E764-B49B-9804DE7E159D}" dt="2024-04-29T12:05:44.959" v="96"/>
          <ac:spMkLst>
            <pc:docMk/>
            <pc:sldMk cId="3953041492" sldId="257"/>
            <ac:spMk id="3" creationId="{D1AD6879-6601-F712-B3DD-7F398F27FA9C}"/>
          </ac:spMkLst>
        </pc:spChg>
        <pc:spChg chg="add">
          <ac:chgData name="Muthyala, Raajitha" userId="S::rmuthya@iu.edu::dcf5bf2e-2042-4a90-9feb-f19d19863463" providerId="AD" clId="Web-{0FBF4BE9-CE19-E764-B49B-9804DE7E159D}" dt="2024-04-29T12:05:44.959" v="96"/>
          <ac:spMkLst>
            <pc:docMk/>
            <pc:sldMk cId="3953041492" sldId="257"/>
            <ac:spMk id="10" creationId="{8651CFA9-6065-4243-AC48-858E359780B1}"/>
          </ac:spMkLst>
        </pc:spChg>
        <pc:spChg chg="add">
          <ac:chgData name="Muthyala, Raajitha" userId="S::rmuthya@iu.edu::dcf5bf2e-2042-4a90-9feb-f19d19863463" providerId="AD" clId="Web-{0FBF4BE9-CE19-E764-B49B-9804DE7E159D}" dt="2024-04-29T12:05:44.959" v="96"/>
          <ac:spMkLst>
            <pc:docMk/>
            <pc:sldMk cId="3953041492" sldId="257"/>
            <ac:spMk id="12" creationId="{FBC8BBE5-981E-4B0B-9654-32B5668BFF31}"/>
          </ac:spMkLst>
        </pc:spChg>
        <pc:grpChg chg="add">
          <ac:chgData name="Muthyala, Raajitha" userId="S::rmuthya@iu.edu::dcf5bf2e-2042-4a90-9feb-f19d19863463" providerId="AD" clId="Web-{0FBF4BE9-CE19-E764-B49B-9804DE7E159D}" dt="2024-04-29T12:05:44.959" v="96"/>
          <ac:grpSpMkLst>
            <pc:docMk/>
            <pc:sldMk cId="3953041492" sldId="257"/>
            <ac:grpSpMk id="14" creationId="{8D6FD602-3113-4FC4-982F-15099614D2A6}"/>
          </ac:grpSpMkLst>
        </pc:grpChg>
        <pc:picChg chg="add">
          <ac:chgData name="Muthyala, Raajitha" userId="S::rmuthya@iu.edu::dcf5bf2e-2042-4a90-9feb-f19d19863463" providerId="AD" clId="Web-{0FBF4BE9-CE19-E764-B49B-9804DE7E159D}" dt="2024-04-29T12:05:44.959" v="96"/>
          <ac:picMkLst>
            <pc:docMk/>
            <pc:sldMk cId="3953041492" sldId="257"/>
            <ac:picMk id="7" creationId="{7A1526F6-D63E-1759-7F2B-ACA61F92FBFF}"/>
          </ac:picMkLst>
        </pc:picChg>
      </pc:sldChg>
      <pc:sldChg chg="addSp delSp modSp new mod setBg">
        <pc:chgData name="Muthyala, Raajitha" userId="S::rmuthya@iu.edu::dcf5bf2e-2042-4a90-9feb-f19d19863463" providerId="AD" clId="Web-{0FBF4BE9-CE19-E764-B49B-9804DE7E159D}" dt="2024-04-29T12:05:26.162" v="95" actId="20577"/>
        <pc:sldMkLst>
          <pc:docMk/>
          <pc:sldMk cId="794139037" sldId="258"/>
        </pc:sldMkLst>
        <pc:spChg chg="del">
          <ac:chgData name="Muthyala, Raajitha" userId="S::rmuthya@iu.edu::dcf5bf2e-2042-4a90-9feb-f19d19863463" providerId="AD" clId="Web-{0FBF4BE9-CE19-E764-B49B-9804DE7E159D}" dt="2024-04-29T12:05:08.380" v="93"/>
          <ac:spMkLst>
            <pc:docMk/>
            <pc:sldMk cId="794139037" sldId="258"/>
            <ac:spMk id="2" creationId="{0C68B17A-8B6C-30D3-1726-2D7C446E656E}"/>
          </ac:spMkLst>
        </pc:spChg>
        <pc:spChg chg="mod">
          <ac:chgData name="Muthyala, Raajitha" userId="S::rmuthya@iu.edu::dcf5bf2e-2042-4a90-9feb-f19d19863463" providerId="AD" clId="Web-{0FBF4BE9-CE19-E764-B49B-9804DE7E159D}" dt="2024-04-29T12:05:26.162" v="95" actId="20577"/>
          <ac:spMkLst>
            <pc:docMk/>
            <pc:sldMk cId="794139037" sldId="258"/>
            <ac:spMk id="3" creationId="{1AC903AF-491E-48D2-0334-C154049741A1}"/>
          </ac:spMkLst>
        </pc:spChg>
        <pc:spChg chg="add">
          <ac:chgData name="Muthyala, Raajitha" userId="S::rmuthya@iu.edu::dcf5bf2e-2042-4a90-9feb-f19d19863463" providerId="AD" clId="Web-{0FBF4BE9-CE19-E764-B49B-9804DE7E159D}" dt="2024-04-29T12:05:21.099" v="94"/>
          <ac:spMkLst>
            <pc:docMk/>
            <pc:sldMk cId="794139037" sldId="258"/>
            <ac:spMk id="10" creationId="{8651CFA9-6065-4243-AC48-858E359780B1}"/>
          </ac:spMkLst>
        </pc:spChg>
        <pc:spChg chg="add">
          <ac:chgData name="Muthyala, Raajitha" userId="S::rmuthya@iu.edu::dcf5bf2e-2042-4a90-9feb-f19d19863463" providerId="AD" clId="Web-{0FBF4BE9-CE19-E764-B49B-9804DE7E159D}" dt="2024-04-29T12:05:21.099" v="94"/>
          <ac:spMkLst>
            <pc:docMk/>
            <pc:sldMk cId="794139037" sldId="258"/>
            <ac:spMk id="12" creationId="{FBC8BBE5-981E-4B0B-9654-32B5668BFF31}"/>
          </ac:spMkLst>
        </pc:spChg>
        <pc:grpChg chg="add">
          <ac:chgData name="Muthyala, Raajitha" userId="S::rmuthya@iu.edu::dcf5bf2e-2042-4a90-9feb-f19d19863463" providerId="AD" clId="Web-{0FBF4BE9-CE19-E764-B49B-9804DE7E159D}" dt="2024-04-29T12:05:21.099" v="94"/>
          <ac:grpSpMkLst>
            <pc:docMk/>
            <pc:sldMk cId="794139037" sldId="258"/>
            <ac:grpSpMk id="14" creationId="{8D6FD602-3113-4FC4-982F-15099614D2A6}"/>
          </ac:grpSpMkLst>
        </pc:grpChg>
        <pc:picChg chg="add">
          <ac:chgData name="Muthyala, Raajitha" userId="S::rmuthya@iu.edu::dcf5bf2e-2042-4a90-9feb-f19d19863463" providerId="AD" clId="Web-{0FBF4BE9-CE19-E764-B49B-9804DE7E159D}" dt="2024-04-29T12:05:21.099" v="94"/>
          <ac:picMkLst>
            <pc:docMk/>
            <pc:sldMk cId="794139037" sldId="258"/>
            <ac:picMk id="7" creationId="{629BFEA2-0557-8428-6FDB-47B66CD9AA55}"/>
          </ac:picMkLst>
        </pc:picChg>
      </pc:sldChg>
      <pc:sldChg chg="addSp delSp modSp new mod setBg">
        <pc:chgData name="Muthyala, Raajitha" userId="S::rmuthya@iu.edu::dcf5bf2e-2042-4a90-9feb-f19d19863463" providerId="AD" clId="Web-{0FBF4BE9-CE19-E764-B49B-9804DE7E159D}" dt="2024-04-29T12:12:18.632" v="113"/>
        <pc:sldMkLst>
          <pc:docMk/>
          <pc:sldMk cId="1562950871" sldId="259"/>
        </pc:sldMkLst>
        <pc:spChg chg="mod">
          <ac:chgData name="Muthyala, Raajitha" userId="S::rmuthya@iu.edu::dcf5bf2e-2042-4a90-9feb-f19d19863463" providerId="AD" clId="Web-{0FBF4BE9-CE19-E764-B49B-9804DE7E159D}" dt="2024-04-29T12:12:18.632" v="113"/>
          <ac:spMkLst>
            <pc:docMk/>
            <pc:sldMk cId="1562950871" sldId="259"/>
            <ac:spMk id="2" creationId="{696B7B76-AFB6-32C6-D1BC-882986E12C21}"/>
          </ac:spMkLst>
        </pc:spChg>
        <pc:spChg chg="add del mod">
          <ac:chgData name="Muthyala, Raajitha" userId="S::rmuthya@iu.edu::dcf5bf2e-2042-4a90-9feb-f19d19863463" providerId="AD" clId="Web-{0FBF4BE9-CE19-E764-B49B-9804DE7E159D}" dt="2024-04-29T12:12:18.632" v="113"/>
          <ac:spMkLst>
            <pc:docMk/>
            <pc:sldMk cId="1562950871" sldId="259"/>
            <ac:spMk id="3" creationId="{34CEF96E-2E08-FD0D-7A7C-64C71445BC82}"/>
          </ac:spMkLst>
        </pc:spChg>
        <pc:spChg chg="add del">
          <ac:chgData name="Muthyala, Raajitha" userId="S::rmuthya@iu.edu::dcf5bf2e-2042-4a90-9feb-f19d19863463" providerId="AD" clId="Web-{0FBF4BE9-CE19-E764-B49B-9804DE7E159D}" dt="2024-04-29T12:12:18.617" v="112"/>
          <ac:spMkLst>
            <pc:docMk/>
            <pc:sldMk cId="1562950871" sldId="259"/>
            <ac:spMk id="9" creationId="{8651CFA9-6065-4243-AC48-858E359780B1}"/>
          </ac:spMkLst>
        </pc:spChg>
        <pc:spChg chg="add">
          <ac:chgData name="Muthyala, Raajitha" userId="S::rmuthya@iu.edu::dcf5bf2e-2042-4a90-9feb-f19d19863463" providerId="AD" clId="Web-{0FBF4BE9-CE19-E764-B49B-9804DE7E159D}" dt="2024-04-29T12:12:18.632" v="113"/>
          <ac:spMkLst>
            <pc:docMk/>
            <pc:sldMk cId="1562950871" sldId="259"/>
            <ac:spMk id="10" creationId="{8651CFA9-6065-4243-AC48-858E359780B1}"/>
          </ac:spMkLst>
        </pc:spChg>
        <pc:spChg chg="add del">
          <ac:chgData name="Muthyala, Raajitha" userId="S::rmuthya@iu.edu::dcf5bf2e-2042-4a90-9feb-f19d19863463" providerId="AD" clId="Web-{0FBF4BE9-CE19-E764-B49B-9804DE7E159D}" dt="2024-04-29T12:12:18.617" v="112"/>
          <ac:spMkLst>
            <pc:docMk/>
            <pc:sldMk cId="1562950871" sldId="259"/>
            <ac:spMk id="11" creationId="{37962AE0-6A1C-4B76-9D52-10E5E6D7D3BB}"/>
          </ac:spMkLst>
        </pc:spChg>
        <pc:spChg chg="add">
          <ac:chgData name="Muthyala, Raajitha" userId="S::rmuthya@iu.edu::dcf5bf2e-2042-4a90-9feb-f19d19863463" providerId="AD" clId="Web-{0FBF4BE9-CE19-E764-B49B-9804DE7E159D}" dt="2024-04-29T12:12:18.632" v="113"/>
          <ac:spMkLst>
            <pc:docMk/>
            <pc:sldMk cId="1562950871" sldId="259"/>
            <ac:spMk id="12" creationId="{FBC8BBE5-981E-4B0B-9654-32B5668BFF31}"/>
          </ac:spMkLst>
        </pc:spChg>
        <pc:spChg chg="add">
          <ac:chgData name="Muthyala, Raajitha" userId="S::rmuthya@iu.edu::dcf5bf2e-2042-4a90-9feb-f19d19863463" providerId="AD" clId="Web-{0FBF4BE9-CE19-E764-B49B-9804DE7E159D}" dt="2024-04-29T12:12:18.632" v="113"/>
          <ac:spMkLst>
            <pc:docMk/>
            <pc:sldMk cId="1562950871" sldId="259"/>
            <ac:spMk id="17" creationId="{34CEF96E-2E08-FD0D-7A7C-64C71445BC82}"/>
          </ac:spMkLst>
        </pc:spChg>
        <pc:grpChg chg="add del">
          <ac:chgData name="Muthyala, Raajitha" userId="S::rmuthya@iu.edu::dcf5bf2e-2042-4a90-9feb-f19d19863463" providerId="AD" clId="Web-{0FBF4BE9-CE19-E764-B49B-9804DE7E159D}" dt="2024-04-29T12:12:18.617" v="112"/>
          <ac:grpSpMkLst>
            <pc:docMk/>
            <pc:sldMk cId="1562950871" sldId="259"/>
            <ac:grpSpMk id="13" creationId="{7AB7BDB5-BE0D-446B-AA57-16A1D859E52B}"/>
          </ac:grpSpMkLst>
        </pc:grpChg>
        <pc:grpChg chg="add">
          <ac:chgData name="Muthyala, Raajitha" userId="S::rmuthya@iu.edu::dcf5bf2e-2042-4a90-9feb-f19d19863463" providerId="AD" clId="Web-{0FBF4BE9-CE19-E764-B49B-9804DE7E159D}" dt="2024-04-29T12:12:18.632" v="113"/>
          <ac:grpSpMkLst>
            <pc:docMk/>
            <pc:sldMk cId="1562950871" sldId="259"/>
            <ac:grpSpMk id="14" creationId="{8D6FD602-3113-4FC4-982F-15099614D2A6}"/>
          </ac:grpSpMkLst>
        </pc:grpChg>
        <pc:graphicFrameChg chg="add del">
          <ac:chgData name="Muthyala, Raajitha" userId="S::rmuthya@iu.edu::dcf5bf2e-2042-4a90-9feb-f19d19863463" providerId="AD" clId="Web-{0FBF4BE9-CE19-E764-B49B-9804DE7E159D}" dt="2024-04-29T12:12:18.617" v="112"/>
          <ac:graphicFrameMkLst>
            <pc:docMk/>
            <pc:sldMk cId="1562950871" sldId="259"/>
            <ac:graphicFrameMk id="5" creationId="{CB36A8D0-C5AB-130F-5B21-F61B2A89C567}"/>
          </ac:graphicFrameMkLst>
        </pc:graphicFrameChg>
        <pc:picChg chg="add">
          <ac:chgData name="Muthyala, Raajitha" userId="S::rmuthya@iu.edu::dcf5bf2e-2042-4a90-9feb-f19d19863463" providerId="AD" clId="Web-{0FBF4BE9-CE19-E764-B49B-9804DE7E159D}" dt="2024-04-29T12:12:18.632" v="113"/>
          <ac:picMkLst>
            <pc:docMk/>
            <pc:sldMk cId="1562950871" sldId="259"/>
            <ac:picMk id="7" creationId="{AC2BD5E6-C27A-AD2A-DD04-A432495E9DDA}"/>
          </ac:picMkLst>
        </pc:picChg>
      </pc:sldChg>
      <pc:sldChg chg="new">
        <pc:chgData name="Muthyala, Raajitha" userId="S::rmuthya@iu.edu::dcf5bf2e-2042-4a90-9feb-f19d19863463" providerId="AD" clId="Web-{0FBF4BE9-CE19-E764-B49B-9804DE7E159D}" dt="2024-04-29T11:50:37.876" v="75"/>
        <pc:sldMkLst>
          <pc:docMk/>
          <pc:sldMk cId="1679260493" sldId="260"/>
        </pc:sldMkLst>
      </pc:sldChg>
      <pc:sldMasterChg chg="del delSldLayout">
        <pc:chgData name="Muthyala, Raajitha" userId="S::rmuthya@iu.edu::dcf5bf2e-2042-4a90-9feb-f19d19863463" providerId="AD" clId="Web-{0FBF4BE9-CE19-E764-B49B-9804DE7E159D}" dt="2024-04-29T11:37:35.903" v="0"/>
        <pc:sldMasterMkLst>
          <pc:docMk/>
          <pc:sldMasterMk cId="100334349" sldId="2147483648"/>
        </pc:sldMasterMkLst>
        <pc:sldLayoutChg chg="del">
          <pc:chgData name="Muthyala, Raajitha" userId="S::rmuthya@iu.edu::dcf5bf2e-2042-4a90-9feb-f19d19863463" providerId="AD" clId="Web-{0FBF4BE9-CE19-E764-B49B-9804DE7E159D}" dt="2024-04-29T11:37:35.903" v="0"/>
          <pc:sldLayoutMkLst>
            <pc:docMk/>
            <pc:sldMasterMk cId="100334349" sldId="2147483648"/>
            <pc:sldLayoutMk cId="953202284" sldId="2147483649"/>
          </pc:sldLayoutMkLst>
        </pc:sldLayoutChg>
        <pc:sldLayoutChg chg="del">
          <pc:chgData name="Muthyala, Raajitha" userId="S::rmuthya@iu.edu::dcf5bf2e-2042-4a90-9feb-f19d19863463" providerId="AD" clId="Web-{0FBF4BE9-CE19-E764-B49B-9804DE7E159D}" dt="2024-04-29T11:37:35.903" v="0"/>
          <pc:sldLayoutMkLst>
            <pc:docMk/>
            <pc:sldMasterMk cId="100334349" sldId="2147483648"/>
            <pc:sldLayoutMk cId="3060330011" sldId="2147483650"/>
          </pc:sldLayoutMkLst>
        </pc:sldLayoutChg>
        <pc:sldLayoutChg chg="del">
          <pc:chgData name="Muthyala, Raajitha" userId="S::rmuthya@iu.edu::dcf5bf2e-2042-4a90-9feb-f19d19863463" providerId="AD" clId="Web-{0FBF4BE9-CE19-E764-B49B-9804DE7E159D}" dt="2024-04-29T11:37:35.903" v="0"/>
          <pc:sldLayoutMkLst>
            <pc:docMk/>
            <pc:sldMasterMk cId="100334349" sldId="2147483648"/>
            <pc:sldLayoutMk cId="2176948481" sldId="2147483651"/>
          </pc:sldLayoutMkLst>
        </pc:sldLayoutChg>
        <pc:sldLayoutChg chg="del">
          <pc:chgData name="Muthyala, Raajitha" userId="S::rmuthya@iu.edu::dcf5bf2e-2042-4a90-9feb-f19d19863463" providerId="AD" clId="Web-{0FBF4BE9-CE19-E764-B49B-9804DE7E159D}" dt="2024-04-29T11:37:35.903" v="0"/>
          <pc:sldLayoutMkLst>
            <pc:docMk/>
            <pc:sldMasterMk cId="100334349" sldId="2147483648"/>
            <pc:sldLayoutMk cId="619511493" sldId="2147483652"/>
          </pc:sldLayoutMkLst>
        </pc:sldLayoutChg>
        <pc:sldLayoutChg chg="del">
          <pc:chgData name="Muthyala, Raajitha" userId="S::rmuthya@iu.edu::dcf5bf2e-2042-4a90-9feb-f19d19863463" providerId="AD" clId="Web-{0FBF4BE9-CE19-E764-B49B-9804DE7E159D}" dt="2024-04-29T11:37:35.903" v="0"/>
          <pc:sldLayoutMkLst>
            <pc:docMk/>
            <pc:sldMasterMk cId="100334349" sldId="2147483648"/>
            <pc:sldLayoutMk cId="957614674" sldId="2147483653"/>
          </pc:sldLayoutMkLst>
        </pc:sldLayoutChg>
        <pc:sldLayoutChg chg="del">
          <pc:chgData name="Muthyala, Raajitha" userId="S::rmuthya@iu.edu::dcf5bf2e-2042-4a90-9feb-f19d19863463" providerId="AD" clId="Web-{0FBF4BE9-CE19-E764-B49B-9804DE7E159D}" dt="2024-04-29T11:37:35.903" v="0"/>
          <pc:sldLayoutMkLst>
            <pc:docMk/>
            <pc:sldMasterMk cId="100334349" sldId="2147483648"/>
            <pc:sldLayoutMk cId="2701760215" sldId="2147483654"/>
          </pc:sldLayoutMkLst>
        </pc:sldLayoutChg>
        <pc:sldLayoutChg chg="del">
          <pc:chgData name="Muthyala, Raajitha" userId="S::rmuthya@iu.edu::dcf5bf2e-2042-4a90-9feb-f19d19863463" providerId="AD" clId="Web-{0FBF4BE9-CE19-E764-B49B-9804DE7E159D}" dt="2024-04-29T11:37:35.903" v="0"/>
          <pc:sldLayoutMkLst>
            <pc:docMk/>
            <pc:sldMasterMk cId="100334349" sldId="2147483648"/>
            <pc:sldLayoutMk cId="240119219" sldId="2147483655"/>
          </pc:sldLayoutMkLst>
        </pc:sldLayoutChg>
        <pc:sldLayoutChg chg="del">
          <pc:chgData name="Muthyala, Raajitha" userId="S::rmuthya@iu.edu::dcf5bf2e-2042-4a90-9feb-f19d19863463" providerId="AD" clId="Web-{0FBF4BE9-CE19-E764-B49B-9804DE7E159D}" dt="2024-04-29T11:37:35.903" v="0"/>
          <pc:sldLayoutMkLst>
            <pc:docMk/>
            <pc:sldMasterMk cId="100334349" sldId="2147483648"/>
            <pc:sldLayoutMk cId="1100053406" sldId="2147483656"/>
          </pc:sldLayoutMkLst>
        </pc:sldLayoutChg>
        <pc:sldLayoutChg chg="del">
          <pc:chgData name="Muthyala, Raajitha" userId="S::rmuthya@iu.edu::dcf5bf2e-2042-4a90-9feb-f19d19863463" providerId="AD" clId="Web-{0FBF4BE9-CE19-E764-B49B-9804DE7E159D}" dt="2024-04-29T11:37:35.903" v="0"/>
          <pc:sldLayoutMkLst>
            <pc:docMk/>
            <pc:sldMasterMk cId="100334349" sldId="2147483648"/>
            <pc:sldLayoutMk cId="2860843330" sldId="2147483657"/>
          </pc:sldLayoutMkLst>
        </pc:sldLayoutChg>
        <pc:sldLayoutChg chg="del">
          <pc:chgData name="Muthyala, Raajitha" userId="S::rmuthya@iu.edu::dcf5bf2e-2042-4a90-9feb-f19d19863463" providerId="AD" clId="Web-{0FBF4BE9-CE19-E764-B49B-9804DE7E159D}" dt="2024-04-29T11:37:35.903" v="0"/>
          <pc:sldLayoutMkLst>
            <pc:docMk/>
            <pc:sldMasterMk cId="100334349" sldId="2147483648"/>
            <pc:sldLayoutMk cId="2972008913" sldId="2147483658"/>
          </pc:sldLayoutMkLst>
        </pc:sldLayoutChg>
        <pc:sldLayoutChg chg="del">
          <pc:chgData name="Muthyala, Raajitha" userId="S::rmuthya@iu.edu::dcf5bf2e-2042-4a90-9feb-f19d19863463" providerId="AD" clId="Web-{0FBF4BE9-CE19-E764-B49B-9804DE7E159D}" dt="2024-04-29T11:37:35.903" v="0"/>
          <pc:sldLayoutMkLst>
            <pc:docMk/>
            <pc:sldMasterMk cId="100334349" sldId="2147483648"/>
            <pc:sldLayoutMk cId="3180841007" sldId="2147483659"/>
          </pc:sldLayoutMkLst>
        </pc:sldLayoutChg>
      </pc:sldMasterChg>
      <pc:sldMasterChg chg="add addSldLayout">
        <pc:chgData name="Muthyala, Raajitha" userId="S::rmuthya@iu.edu::dcf5bf2e-2042-4a90-9feb-f19d19863463" providerId="AD" clId="Web-{0FBF4BE9-CE19-E764-B49B-9804DE7E159D}" dt="2024-04-29T11:37:35.903" v="0"/>
        <pc:sldMasterMkLst>
          <pc:docMk/>
          <pc:sldMasterMk cId="2952859887" sldId="2147483673"/>
        </pc:sldMasterMkLst>
        <pc:sldLayoutChg chg="add">
          <pc:chgData name="Muthyala, Raajitha" userId="S::rmuthya@iu.edu::dcf5bf2e-2042-4a90-9feb-f19d19863463" providerId="AD" clId="Web-{0FBF4BE9-CE19-E764-B49B-9804DE7E159D}" dt="2024-04-29T11:37:35.903" v="0"/>
          <pc:sldLayoutMkLst>
            <pc:docMk/>
            <pc:sldMasterMk cId="2952859887" sldId="2147483673"/>
            <pc:sldLayoutMk cId="3611300247" sldId="2147483662"/>
          </pc:sldLayoutMkLst>
        </pc:sldLayoutChg>
        <pc:sldLayoutChg chg="add">
          <pc:chgData name="Muthyala, Raajitha" userId="S::rmuthya@iu.edu::dcf5bf2e-2042-4a90-9feb-f19d19863463" providerId="AD" clId="Web-{0FBF4BE9-CE19-E764-B49B-9804DE7E159D}" dt="2024-04-29T11:37:35.903" v="0"/>
          <pc:sldLayoutMkLst>
            <pc:docMk/>
            <pc:sldMasterMk cId="2952859887" sldId="2147483673"/>
            <pc:sldLayoutMk cId="486388844" sldId="2147483663"/>
          </pc:sldLayoutMkLst>
        </pc:sldLayoutChg>
        <pc:sldLayoutChg chg="add">
          <pc:chgData name="Muthyala, Raajitha" userId="S::rmuthya@iu.edu::dcf5bf2e-2042-4a90-9feb-f19d19863463" providerId="AD" clId="Web-{0FBF4BE9-CE19-E764-B49B-9804DE7E159D}" dt="2024-04-29T11:37:35.903" v="0"/>
          <pc:sldLayoutMkLst>
            <pc:docMk/>
            <pc:sldMasterMk cId="2952859887" sldId="2147483673"/>
            <pc:sldLayoutMk cId="1384458900" sldId="2147483664"/>
          </pc:sldLayoutMkLst>
        </pc:sldLayoutChg>
        <pc:sldLayoutChg chg="add">
          <pc:chgData name="Muthyala, Raajitha" userId="S::rmuthya@iu.edu::dcf5bf2e-2042-4a90-9feb-f19d19863463" providerId="AD" clId="Web-{0FBF4BE9-CE19-E764-B49B-9804DE7E159D}" dt="2024-04-29T11:37:35.903" v="0"/>
          <pc:sldLayoutMkLst>
            <pc:docMk/>
            <pc:sldMasterMk cId="2952859887" sldId="2147483673"/>
            <pc:sldLayoutMk cId="898629687" sldId="2147483665"/>
          </pc:sldLayoutMkLst>
        </pc:sldLayoutChg>
        <pc:sldLayoutChg chg="add">
          <pc:chgData name="Muthyala, Raajitha" userId="S::rmuthya@iu.edu::dcf5bf2e-2042-4a90-9feb-f19d19863463" providerId="AD" clId="Web-{0FBF4BE9-CE19-E764-B49B-9804DE7E159D}" dt="2024-04-29T11:37:35.903" v="0"/>
          <pc:sldLayoutMkLst>
            <pc:docMk/>
            <pc:sldMasterMk cId="2952859887" sldId="2147483673"/>
            <pc:sldLayoutMk cId="1364214287" sldId="2147483666"/>
          </pc:sldLayoutMkLst>
        </pc:sldLayoutChg>
        <pc:sldLayoutChg chg="add">
          <pc:chgData name="Muthyala, Raajitha" userId="S::rmuthya@iu.edu::dcf5bf2e-2042-4a90-9feb-f19d19863463" providerId="AD" clId="Web-{0FBF4BE9-CE19-E764-B49B-9804DE7E159D}" dt="2024-04-29T11:37:35.903" v="0"/>
          <pc:sldLayoutMkLst>
            <pc:docMk/>
            <pc:sldMasterMk cId="2952859887" sldId="2147483673"/>
            <pc:sldLayoutMk cId="1531969302" sldId="2147483667"/>
          </pc:sldLayoutMkLst>
        </pc:sldLayoutChg>
        <pc:sldLayoutChg chg="add">
          <pc:chgData name="Muthyala, Raajitha" userId="S::rmuthya@iu.edu::dcf5bf2e-2042-4a90-9feb-f19d19863463" providerId="AD" clId="Web-{0FBF4BE9-CE19-E764-B49B-9804DE7E159D}" dt="2024-04-29T11:37:35.903" v="0"/>
          <pc:sldLayoutMkLst>
            <pc:docMk/>
            <pc:sldMasterMk cId="2952859887" sldId="2147483673"/>
            <pc:sldLayoutMk cId="8265676" sldId="2147483668"/>
          </pc:sldLayoutMkLst>
        </pc:sldLayoutChg>
        <pc:sldLayoutChg chg="add">
          <pc:chgData name="Muthyala, Raajitha" userId="S::rmuthya@iu.edu::dcf5bf2e-2042-4a90-9feb-f19d19863463" providerId="AD" clId="Web-{0FBF4BE9-CE19-E764-B49B-9804DE7E159D}" dt="2024-04-29T11:37:35.903" v="0"/>
          <pc:sldLayoutMkLst>
            <pc:docMk/>
            <pc:sldMasterMk cId="2952859887" sldId="2147483673"/>
            <pc:sldLayoutMk cId="3249067556" sldId="2147483669"/>
          </pc:sldLayoutMkLst>
        </pc:sldLayoutChg>
        <pc:sldLayoutChg chg="add">
          <pc:chgData name="Muthyala, Raajitha" userId="S::rmuthya@iu.edu::dcf5bf2e-2042-4a90-9feb-f19d19863463" providerId="AD" clId="Web-{0FBF4BE9-CE19-E764-B49B-9804DE7E159D}" dt="2024-04-29T11:37:35.903" v="0"/>
          <pc:sldLayoutMkLst>
            <pc:docMk/>
            <pc:sldMasterMk cId="2952859887" sldId="2147483673"/>
            <pc:sldLayoutMk cId="3812809291" sldId="2147483670"/>
          </pc:sldLayoutMkLst>
        </pc:sldLayoutChg>
        <pc:sldLayoutChg chg="add">
          <pc:chgData name="Muthyala, Raajitha" userId="S::rmuthya@iu.edu::dcf5bf2e-2042-4a90-9feb-f19d19863463" providerId="AD" clId="Web-{0FBF4BE9-CE19-E764-B49B-9804DE7E159D}" dt="2024-04-29T11:37:35.903" v="0"/>
          <pc:sldLayoutMkLst>
            <pc:docMk/>
            <pc:sldMasterMk cId="2952859887" sldId="2147483673"/>
            <pc:sldLayoutMk cId="3204022605" sldId="2147483671"/>
          </pc:sldLayoutMkLst>
        </pc:sldLayoutChg>
        <pc:sldLayoutChg chg="add">
          <pc:chgData name="Muthyala, Raajitha" userId="S::rmuthya@iu.edu::dcf5bf2e-2042-4a90-9feb-f19d19863463" providerId="AD" clId="Web-{0FBF4BE9-CE19-E764-B49B-9804DE7E159D}" dt="2024-04-29T11:37:35.903" v="0"/>
          <pc:sldLayoutMkLst>
            <pc:docMk/>
            <pc:sldMasterMk cId="2952859887" sldId="2147483673"/>
            <pc:sldLayoutMk cId="1819655070" sldId="2147483672"/>
          </pc:sldLayoutMkLst>
        </pc:sldLayoutChg>
      </pc:sldMasterChg>
    </pc:docChg>
  </pc:docChgLst>
  <pc:docChgLst>
    <pc:chgData name="Shah, Eshani Hitendra" userId="S::eshshah@iu.edu::aaec56c9-01e6-44f3-8c6c-e4c137c94782" providerId="AD" clId="Web-{701FC600-C92B-D66D-E28B-EE65EFD66445}"/>
    <pc:docChg chg="modSld">
      <pc:chgData name="Shah, Eshani Hitendra" userId="S::eshshah@iu.edu::aaec56c9-01e6-44f3-8c6c-e4c137c94782" providerId="AD" clId="Web-{701FC600-C92B-D66D-E28B-EE65EFD66445}" dt="2024-04-29T22:32:01.060" v="22" actId="1076"/>
      <pc:docMkLst>
        <pc:docMk/>
      </pc:docMkLst>
      <pc:sldChg chg="modSp">
        <pc:chgData name="Shah, Eshani Hitendra" userId="S::eshshah@iu.edu::aaec56c9-01e6-44f3-8c6c-e4c137c94782" providerId="AD" clId="Web-{701FC600-C92B-D66D-E28B-EE65EFD66445}" dt="2024-04-29T22:31:12.402" v="14" actId="1076"/>
        <pc:sldMkLst>
          <pc:docMk/>
          <pc:sldMk cId="3014270623" sldId="263"/>
        </pc:sldMkLst>
        <pc:spChg chg="mod">
          <ac:chgData name="Shah, Eshani Hitendra" userId="S::eshshah@iu.edu::aaec56c9-01e6-44f3-8c6c-e4c137c94782" providerId="AD" clId="Web-{701FC600-C92B-D66D-E28B-EE65EFD66445}" dt="2024-04-29T22:31:12.402" v="14" actId="1076"/>
          <ac:spMkLst>
            <pc:docMk/>
            <pc:sldMk cId="3014270623" sldId="263"/>
            <ac:spMk id="3" creationId="{724BADD8-FD3A-99E4-116A-02FFE7CE4A06}"/>
          </ac:spMkLst>
        </pc:spChg>
      </pc:sldChg>
      <pc:sldChg chg="modSp">
        <pc:chgData name="Shah, Eshani Hitendra" userId="S::eshshah@iu.edu::aaec56c9-01e6-44f3-8c6c-e4c137c94782" providerId="AD" clId="Web-{701FC600-C92B-D66D-E28B-EE65EFD66445}" dt="2024-04-29T22:31:48.497" v="21" actId="20577"/>
        <pc:sldMkLst>
          <pc:docMk/>
          <pc:sldMk cId="992906896" sldId="264"/>
        </pc:sldMkLst>
        <pc:graphicFrameChg chg="modGraphic">
          <ac:chgData name="Shah, Eshani Hitendra" userId="S::eshshah@iu.edu::aaec56c9-01e6-44f3-8c6c-e4c137c94782" providerId="AD" clId="Web-{701FC600-C92B-D66D-E28B-EE65EFD66445}" dt="2024-04-29T22:31:48.497" v="21" actId="20577"/>
          <ac:graphicFrameMkLst>
            <pc:docMk/>
            <pc:sldMk cId="992906896" sldId="264"/>
            <ac:graphicFrameMk id="20" creationId="{8A4C14E3-CA6B-1004-F0B2-BB549F03363C}"/>
          </ac:graphicFrameMkLst>
        </pc:graphicFrameChg>
      </pc:sldChg>
      <pc:sldChg chg="modSp">
        <pc:chgData name="Shah, Eshani Hitendra" userId="S::eshshah@iu.edu::aaec56c9-01e6-44f3-8c6c-e4c137c94782" providerId="AD" clId="Web-{701FC600-C92B-D66D-E28B-EE65EFD66445}" dt="2024-04-29T22:32:01.060" v="22" actId="1076"/>
        <pc:sldMkLst>
          <pc:docMk/>
          <pc:sldMk cId="2009563529" sldId="265"/>
        </pc:sldMkLst>
        <pc:picChg chg="mod">
          <ac:chgData name="Shah, Eshani Hitendra" userId="S::eshshah@iu.edu::aaec56c9-01e6-44f3-8c6c-e4c137c94782" providerId="AD" clId="Web-{701FC600-C92B-D66D-E28B-EE65EFD66445}" dt="2024-04-29T22:32:01.060" v="22" actId="1076"/>
          <ac:picMkLst>
            <pc:docMk/>
            <pc:sldMk cId="2009563529" sldId="265"/>
            <ac:picMk id="4" creationId="{3F4ACFF8-214C-DCA9-4392-5AC3CD700B66}"/>
          </ac:picMkLst>
        </pc:picChg>
      </pc:sldChg>
    </pc:docChg>
  </pc:docChgLst>
  <pc:docChgLst>
    <pc:chgData name="Shah, Eshani Hitendra" userId="S::eshshah@iu.edu::aaec56c9-01e6-44f3-8c6c-e4c137c94782" providerId="AD" clId="Web-{DF67F557-EA9B-8FFA-0740-8F21C7A5B92C}"/>
    <pc:docChg chg="addSld delSld modSld sldOrd">
      <pc:chgData name="Shah, Eshani Hitendra" userId="S::eshshah@iu.edu::aaec56c9-01e6-44f3-8c6c-e4c137c94782" providerId="AD" clId="Web-{DF67F557-EA9B-8FFA-0740-8F21C7A5B92C}" dt="2024-04-30T19:55:11.243" v="1029" actId="1076"/>
      <pc:docMkLst>
        <pc:docMk/>
      </pc:docMkLst>
      <pc:sldChg chg="addSp delSp modSp">
        <pc:chgData name="Shah, Eshani Hitendra" userId="S::eshshah@iu.edu::aaec56c9-01e6-44f3-8c6c-e4c137c94782" providerId="AD" clId="Web-{DF67F557-EA9B-8FFA-0740-8F21C7A5B92C}" dt="2024-04-30T18:30:35.676" v="110" actId="14100"/>
        <pc:sldMkLst>
          <pc:docMk/>
          <pc:sldMk cId="794139037" sldId="258"/>
        </pc:sldMkLst>
        <pc:spChg chg="add mod">
          <ac:chgData name="Shah, Eshani Hitendra" userId="S::eshshah@iu.edu::aaec56c9-01e6-44f3-8c6c-e4c137c94782" providerId="AD" clId="Web-{DF67F557-EA9B-8FFA-0740-8F21C7A5B92C}" dt="2024-04-30T18:30:22.676" v="107" actId="20577"/>
          <ac:spMkLst>
            <pc:docMk/>
            <pc:sldMk cId="794139037" sldId="258"/>
            <ac:spMk id="2" creationId="{34CEF96E-2E08-FD0D-7A7C-64C71445BC82}"/>
          </ac:spMkLst>
        </pc:spChg>
        <pc:spChg chg="mod">
          <ac:chgData name="Shah, Eshani Hitendra" userId="S::eshshah@iu.edu::aaec56c9-01e6-44f3-8c6c-e4c137c94782" providerId="AD" clId="Web-{DF67F557-EA9B-8FFA-0740-8F21C7A5B92C}" dt="2024-04-30T18:26:39.109" v="4" actId="20577"/>
          <ac:spMkLst>
            <pc:docMk/>
            <pc:sldMk cId="794139037" sldId="258"/>
            <ac:spMk id="3" creationId="{1AC903AF-491E-48D2-0334-C154049741A1}"/>
          </ac:spMkLst>
        </pc:spChg>
        <pc:spChg chg="add mod">
          <ac:chgData name="Shah, Eshani Hitendra" userId="S::eshshah@iu.edu::aaec56c9-01e6-44f3-8c6c-e4c137c94782" providerId="AD" clId="Web-{DF67F557-EA9B-8FFA-0740-8F21C7A5B92C}" dt="2024-04-30T18:30:35.676" v="110" actId="14100"/>
          <ac:spMkLst>
            <pc:docMk/>
            <pc:sldMk cId="794139037" sldId="258"/>
            <ac:spMk id="5" creationId="{1788BC96-6DC6-B4B1-CD9E-624E6A4EF0FB}"/>
          </ac:spMkLst>
        </pc:spChg>
        <pc:picChg chg="del">
          <ac:chgData name="Shah, Eshani Hitendra" userId="S::eshshah@iu.edu::aaec56c9-01e6-44f3-8c6c-e4c137c94782" providerId="AD" clId="Web-{DF67F557-EA9B-8FFA-0740-8F21C7A5B92C}" dt="2024-04-30T18:26:26.828" v="0"/>
          <ac:picMkLst>
            <pc:docMk/>
            <pc:sldMk cId="794139037" sldId="258"/>
            <ac:picMk id="7" creationId="{629BFEA2-0557-8428-6FDB-47B66CD9AA55}"/>
          </ac:picMkLst>
        </pc:picChg>
      </pc:sldChg>
      <pc:sldChg chg="addSp delSp modSp del">
        <pc:chgData name="Shah, Eshani Hitendra" userId="S::eshshah@iu.edu::aaec56c9-01e6-44f3-8c6c-e4c137c94782" providerId="AD" clId="Web-{DF67F557-EA9B-8FFA-0740-8F21C7A5B92C}" dt="2024-04-30T18:30:41.270" v="111"/>
        <pc:sldMkLst>
          <pc:docMk/>
          <pc:sldMk cId="1562950871" sldId="259"/>
        </pc:sldMkLst>
        <pc:spChg chg="add mod">
          <ac:chgData name="Shah, Eshani Hitendra" userId="S::eshshah@iu.edu::aaec56c9-01e6-44f3-8c6c-e4c137c94782" providerId="AD" clId="Web-{DF67F557-EA9B-8FFA-0740-8F21C7A5B92C}" dt="2024-04-30T18:26:55.375" v="6"/>
          <ac:spMkLst>
            <pc:docMk/>
            <pc:sldMk cId="1562950871" sldId="259"/>
            <ac:spMk id="4" creationId="{1A20AAD9-EEB5-8BEA-2E98-6E93359318A4}"/>
          </ac:spMkLst>
        </pc:spChg>
        <pc:spChg chg="del mod">
          <ac:chgData name="Shah, Eshani Hitendra" userId="S::eshshah@iu.edu::aaec56c9-01e6-44f3-8c6c-e4c137c94782" providerId="AD" clId="Web-{DF67F557-EA9B-8FFA-0740-8F21C7A5B92C}" dt="2024-04-30T18:26:55.375" v="6"/>
          <ac:spMkLst>
            <pc:docMk/>
            <pc:sldMk cId="1562950871" sldId="259"/>
            <ac:spMk id="17" creationId="{34CEF96E-2E08-FD0D-7A7C-64C71445BC82}"/>
          </ac:spMkLst>
        </pc:spChg>
      </pc:sldChg>
      <pc:sldChg chg="del">
        <pc:chgData name="Shah, Eshani Hitendra" userId="S::eshshah@iu.edu::aaec56c9-01e6-44f3-8c6c-e4c137c94782" providerId="AD" clId="Web-{DF67F557-EA9B-8FFA-0740-8F21C7A5B92C}" dt="2024-04-30T18:30:42.613" v="112"/>
        <pc:sldMkLst>
          <pc:docMk/>
          <pc:sldMk cId="4081715027" sldId="262"/>
        </pc:sldMkLst>
      </pc:sldChg>
      <pc:sldChg chg="modSp">
        <pc:chgData name="Shah, Eshani Hitendra" userId="S::eshshah@iu.edu::aaec56c9-01e6-44f3-8c6c-e4c137c94782" providerId="AD" clId="Web-{DF67F557-EA9B-8FFA-0740-8F21C7A5B92C}" dt="2024-04-30T18:31:08.520" v="121" actId="20577"/>
        <pc:sldMkLst>
          <pc:docMk/>
          <pc:sldMk cId="3014270623" sldId="263"/>
        </pc:sldMkLst>
        <pc:spChg chg="mod">
          <ac:chgData name="Shah, Eshani Hitendra" userId="S::eshshah@iu.edu::aaec56c9-01e6-44f3-8c6c-e4c137c94782" providerId="AD" clId="Web-{DF67F557-EA9B-8FFA-0740-8F21C7A5B92C}" dt="2024-04-30T18:31:08.520" v="121" actId="20577"/>
          <ac:spMkLst>
            <pc:docMk/>
            <pc:sldMk cId="3014270623" sldId="263"/>
            <ac:spMk id="2" creationId="{1A4A1B69-20F7-B3C6-4849-142CD6B3697F}"/>
          </ac:spMkLst>
        </pc:spChg>
      </pc:sldChg>
      <pc:sldChg chg="addSp modSp">
        <pc:chgData name="Shah, Eshani Hitendra" userId="S::eshshah@iu.edu::aaec56c9-01e6-44f3-8c6c-e4c137c94782" providerId="AD" clId="Web-{DF67F557-EA9B-8FFA-0740-8F21C7A5B92C}" dt="2024-04-30T19:55:11.243" v="1029" actId="1076"/>
        <pc:sldMkLst>
          <pc:docMk/>
          <pc:sldMk cId="2009563529" sldId="265"/>
        </pc:sldMkLst>
        <pc:spChg chg="mod">
          <ac:chgData name="Shah, Eshani Hitendra" userId="S::eshshah@iu.edu::aaec56c9-01e6-44f3-8c6c-e4c137c94782" providerId="AD" clId="Web-{DF67F557-EA9B-8FFA-0740-8F21C7A5B92C}" dt="2024-04-30T19:53:33.741" v="999" actId="1076"/>
          <ac:spMkLst>
            <pc:docMk/>
            <pc:sldMk cId="2009563529" sldId="265"/>
            <ac:spMk id="2" creationId="{36A1C189-8913-C9FB-B9B2-A22401694933}"/>
          </ac:spMkLst>
        </pc:spChg>
        <pc:spChg chg="mod">
          <ac:chgData name="Shah, Eshani Hitendra" userId="S::eshshah@iu.edu::aaec56c9-01e6-44f3-8c6c-e4c137c94782" providerId="AD" clId="Web-{DF67F557-EA9B-8FFA-0740-8F21C7A5B92C}" dt="2024-04-30T19:54:28.414" v="1014" actId="14100"/>
          <ac:spMkLst>
            <pc:docMk/>
            <pc:sldMk cId="2009563529" sldId="265"/>
            <ac:spMk id="3" creationId="{C96792C7-BB79-1354-C7A5-47F7AFC59D9D}"/>
          </ac:spMkLst>
        </pc:spChg>
        <pc:spChg chg="mod">
          <ac:chgData name="Shah, Eshani Hitendra" userId="S::eshshah@iu.edu::aaec56c9-01e6-44f3-8c6c-e4c137c94782" providerId="AD" clId="Web-{DF67F557-EA9B-8FFA-0740-8F21C7A5B92C}" dt="2024-04-30T19:54:40.383" v="1019" actId="1076"/>
          <ac:spMkLst>
            <pc:docMk/>
            <pc:sldMk cId="2009563529" sldId="265"/>
            <ac:spMk id="7" creationId="{A52DE76E-47B9-6844-F4F5-CBEE5BC6F082}"/>
          </ac:spMkLst>
        </pc:spChg>
        <pc:spChg chg="mod">
          <ac:chgData name="Shah, Eshani Hitendra" userId="S::eshshah@iu.edu::aaec56c9-01e6-44f3-8c6c-e4c137c94782" providerId="AD" clId="Web-{DF67F557-EA9B-8FFA-0740-8F21C7A5B92C}" dt="2024-04-30T19:54:22.055" v="1011" actId="14100"/>
          <ac:spMkLst>
            <pc:docMk/>
            <pc:sldMk cId="2009563529" sldId="265"/>
            <ac:spMk id="14" creationId="{68D87EA0-AA09-F133-EB0C-2DF16F355E88}"/>
          </ac:spMkLst>
        </pc:spChg>
        <pc:spChg chg="mod">
          <ac:chgData name="Shah, Eshani Hitendra" userId="S::eshshah@iu.edu::aaec56c9-01e6-44f3-8c6c-e4c137c94782" providerId="AD" clId="Web-{DF67F557-EA9B-8FFA-0740-8F21C7A5B92C}" dt="2024-04-30T19:55:11.243" v="1029" actId="1076"/>
          <ac:spMkLst>
            <pc:docMk/>
            <pc:sldMk cId="2009563529" sldId="265"/>
            <ac:spMk id="17" creationId="{E33DB33C-0D2E-C17C-90BB-8C110E6D40D5}"/>
          </ac:spMkLst>
        </pc:spChg>
        <pc:picChg chg="mod">
          <ac:chgData name="Shah, Eshani Hitendra" userId="S::eshshah@iu.edu::aaec56c9-01e6-44f3-8c6c-e4c137c94782" providerId="AD" clId="Web-{DF67F557-EA9B-8FFA-0740-8F21C7A5B92C}" dt="2024-04-30T19:54:30.258" v="1015" actId="1076"/>
          <ac:picMkLst>
            <pc:docMk/>
            <pc:sldMk cId="2009563529" sldId="265"/>
            <ac:picMk id="4" creationId="{3F4ACFF8-214C-DCA9-4392-5AC3CD700B66}"/>
          </ac:picMkLst>
        </pc:picChg>
        <pc:picChg chg="mod modCrop">
          <ac:chgData name="Shah, Eshani Hitendra" userId="S::eshshah@iu.edu::aaec56c9-01e6-44f3-8c6c-e4c137c94782" providerId="AD" clId="Web-{DF67F557-EA9B-8FFA-0740-8F21C7A5B92C}" dt="2024-04-30T19:54:42.211" v="1020" actId="1076"/>
          <ac:picMkLst>
            <pc:docMk/>
            <pc:sldMk cId="2009563529" sldId="265"/>
            <ac:picMk id="6" creationId="{81430EBB-27C6-969D-A21E-2E6D04401F2D}"/>
          </ac:picMkLst>
        </pc:picChg>
        <pc:picChg chg="mod">
          <ac:chgData name="Shah, Eshani Hitendra" userId="S::eshshah@iu.edu::aaec56c9-01e6-44f3-8c6c-e4c137c94782" providerId="AD" clId="Web-{DF67F557-EA9B-8FFA-0740-8F21C7A5B92C}" dt="2024-04-30T19:54:13.758" v="1009" actId="1076"/>
          <ac:picMkLst>
            <pc:docMk/>
            <pc:sldMk cId="2009563529" sldId="265"/>
            <ac:picMk id="16" creationId="{5063CF68-FF79-FABB-88B9-2317AFC85BB3}"/>
          </ac:picMkLst>
        </pc:picChg>
        <pc:picChg chg="add mod">
          <ac:chgData name="Shah, Eshani Hitendra" userId="S::eshshah@iu.edu::aaec56c9-01e6-44f3-8c6c-e4c137c94782" providerId="AD" clId="Web-{DF67F557-EA9B-8FFA-0740-8F21C7A5B92C}" dt="2024-04-30T19:54:48.211" v="1022" actId="1076"/>
          <ac:picMkLst>
            <pc:docMk/>
            <pc:sldMk cId="2009563529" sldId="265"/>
            <ac:picMk id="18" creationId="{14FB0B76-13E0-7A62-25E2-49EC2BFC75ED}"/>
          </ac:picMkLst>
        </pc:picChg>
      </pc:sldChg>
      <pc:sldChg chg="delSp del">
        <pc:chgData name="Shah, Eshani Hitendra" userId="S::eshshah@iu.edu::aaec56c9-01e6-44f3-8c6c-e4c137c94782" providerId="AD" clId="Web-{DF67F557-EA9B-8FFA-0740-8F21C7A5B92C}" dt="2024-04-30T18:43:34.923" v="361"/>
        <pc:sldMkLst>
          <pc:docMk/>
          <pc:sldMk cId="1493253074" sldId="268"/>
        </pc:sldMkLst>
        <pc:picChg chg="del">
          <ac:chgData name="Shah, Eshani Hitendra" userId="S::eshshah@iu.edu::aaec56c9-01e6-44f3-8c6c-e4c137c94782" providerId="AD" clId="Web-{DF67F557-EA9B-8FFA-0740-8F21C7A5B92C}" dt="2024-04-30T18:39:41.466" v="311"/>
          <ac:picMkLst>
            <pc:docMk/>
            <pc:sldMk cId="1493253074" sldId="268"/>
            <ac:picMk id="8" creationId="{03A1A2E1-375E-ED6D-5295-76899D015618}"/>
          </ac:picMkLst>
        </pc:picChg>
      </pc:sldChg>
      <pc:sldChg chg="addSp delSp modSp">
        <pc:chgData name="Shah, Eshani Hitendra" userId="S::eshshah@iu.edu::aaec56c9-01e6-44f3-8c6c-e4c137c94782" providerId="AD" clId="Web-{DF67F557-EA9B-8FFA-0740-8F21C7A5B92C}" dt="2024-04-30T18:50:53.727" v="433" actId="1076"/>
        <pc:sldMkLst>
          <pc:docMk/>
          <pc:sldMk cId="3934193390" sldId="269"/>
        </pc:sldMkLst>
        <pc:spChg chg="mod">
          <ac:chgData name="Shah, Eshani Hitendra" userId="S::eshshah@iu.edu::aaec56c9-01e6-44f3-8c6c-e4c137c94782" providerId="AD" clId="Web-{DF67F557-EA9B-8FFA-0740-8F21C7A5B92C}" dt="2024-04-30T18:50:45.758" v="430" actId="1076"/>
          <ac:spMkLst>
            <pc:docMk/>
            <pc:sldMk cId="3934193390" sldId="269"/>
            <ac:spMk id="2" creationId="{C474560E-A0D0-9BAF-C855-4E2CA81101C3}"/>
          </ac:spMkLst>
        </pc:spChg>
        <pc:spChg chg="add del">
          <ac:chgData name="Shah, Eshani Hitendra" userId="S::eshshah@iu.edu::aaec56c9-01e6-44f3-8c6c-e4c137c94782" providerId="AD" clId="Web-{DF67F557-EA9B-8FFA-0740-8F21C7A5B92C}" dt="2024-04-30T18:46:20.863" v="383"/>
          <ac:spMkLst>
            <pc:docMk/>
            <pc:sldMk cId="3934193390" sldId="269"/>
            <ac:spMk id="4" creationId="{53604916-C65F-79B4-D74F-AB4586B988D3}"/>
          </ac:spMkLst>
        </pc:spChg>
        <pc:spChg chg="add mod">
          <ac:chgData name="Shah, Eshani Hitendra" userId="S::eshshah@iu.edu::aaec56c9-01e6-44f3-8c6c-e4c137c94782" providerId="AD" clId="Web-{DF67F557-EA9B-8FFA-0740-8F21C7A5B92C}" dt="2024-04-30T18:49:44.054" v="415" actId="1076"/>
          <ac:spMkLst>
            <pc:docMk/>
            <pc:sldMk cId="3934193390" sldId="269"/>
            <ac:spMk id="10" creationId="{78167C05-4073-3A98-FFDB-BF9956BBD357}"/>
          </ac:spMkLst>
        </pc:spChg>
        <pc:spChg chg="mod">
          <ac:chgData name="Shah, Eshani Hitendra" userId="S::eshshah@iu.edu::aaec56c9-01e6-44f3-8c6c-e4c137c94782" providerId="AD" clId="Web-{DF67F557-EA9B-8FFA-0740-8F21C7A5B92C}" dt="2024-04-30T18:49:41.273" v="414" actId="14100"/>
          <ac:spMkLst>
            <pc:docMk/>
            <pc:sldMk cId="3934193390" sldId="269"/>
            <ac:spMk id="17" creationId="{A223799D-75E1-678F-AAC1-EA807E8CF05E}"/>
          </ac:spMkLst>
        </pc:spChg>
        <pc:picChg chg="add mod">
          <ac:chgData name="Shah, Eshani Hitendra" userId="S::eshshah@iu.edu::aaec56c9-01e6-44f3-8c6c-e4c137c94782" providerId="AD" clId="Web-{DF67F557-EA9B-8FFA-0740-8F21C7A5B92C}" dt="2024-04-30T18:50:23.711" v="425" actId="1076"/>
          <ac:picMkLst>
            <pc:docMk/>
            <pc:sldMk cId="3934193390" sldId="269"/>
            <ac:picMk id="6" creationId="{ED6D4A32-56E8-CCCB-85C0-3173D933FBEA}"/>
          </ac:picMkLst>
        </pc:picChg>
        <pc:picChg chg="add mod">
          <ac:chgData name="Shah, Eshani Hitendra" userId="S::eshshah@iu.edu::aaec56c9-01e6-44f3-8c6c-e4c137c94782" providerId="AD" clId="Web-{DF67F557-EA9B-8FFA-0740-8F21C7A5B92C}" dt="2024-04-30T18:50:53.727" v="433" actId="1076"/>
          <ac:picMkLst>
            <pc:docMk/>
            <pc:sldMk cId="3934193390" sldId="269"/>
            <ac:picMk id="8" creationId="{E07A0E46-4152-0783-2311-41FE655EE2AC}"/>
          </ac:picMkLst>
        </pc:picChg>
        <pc:picChg chg="add mod">
          <ac:chgData name="Shah, Eshani Hitendra" userId="S::eshshah@iu.edu::aaec56c9-01e6-44f3-8c6c-e4c137c94782" providerId="AD" clId="Web-{DF67F557-EA9B-8FFA-0740-8F21C7A5B92C}" dt="2024-04-30T18:50:51.258" v="432" actId="1076"/>
          <ac:picMkLst>
            <pc:docMk/>
            <pc:sldMk cId="3934193390" sldId="269"/>
            <ac:picMk id="12" creationId="{B7BAB6A2-E148-2F21-9174-81F464208C7F}"/>
          </ac:picMkLst>
        </pc:picChg>
        <pc:picChg chg="del">
          <ac:chgData name="Shah, Eshani Hitendra" userId="S::eshshah@iu.edu::aaec56c9-01e6-44f3-8c6c-e4c137c94782" providerId="AD" clId="Web-{DF67F557-EA9B-8FFA-0740-8F21C7A5B92C}" dt="2024-04-30T18:45:45.425" v="363"/>
          <ac:picMkLst>
            <pc:docMk/>
            <pc:sldMk cId="3934193390" sldId="269"/>
            <ac:picMk id="19" creationId="{F4511AB3-7FBF-FB2B-2168-A9499BAE8C08}"/>
          </ac:picMkLst>
        </pc:picChg>
      </pc:sldChg>
      <pc:sldChg chg="del">
        <pc:chgData name="Shah, Eshani Hitendra" userId="S::eshshah@iu.edu::aaec56c9-01e6-44f3-8c6c-e4c137c94782" providerId="AD" clId="Web-{DF67F557-EA9B-8FFA-0740-8F21C7A5B92C}" dt="2024-04-30T18:52:16.869" v="434"/>
        <pc:sldMkLst>
          <pc:docMk/>
          <pc:sldMk cId="3792340270" sldId="272"/>
        </pc:sldMkLst>
      </pc:sldChg>
      <pc:sldChg chg="del">
        <pc:chgData name="Shah, Eshani Hitendra" userId="S::eshshah@iu.edu::aaec56c9-01e6-44f3-8c6c-e4c137c94782" providerId="AD" clId="Web-{DF67F557-EA9B-8FFA-0740-8F21C7A5B92C}" dt="2024-04-30T18:43:36.985" v="362"/>
        <pc:sldMkLst>
          <pc:docMk/>
          <pc:sldMk cId="4148544376" sldId="273"/>
        </pc:sldMkLst>
      </pc:sldChg>
      <pc:sldChg chg="del">
        <pc:chgData name="Shah, Eshani Hitendra" userId="S::eshshah@iu.edu::aaec56c9-01e6-44f3-8c6c-e4c137c94782" providerId="AD" clId="Web-{DF67F557-EA9B-8FFA-0740-8F21C7A5B92C}" dt="2024-04-30T18:43:31.876" v="360"/>
        <pc:sldMkLst>
          <pc:docMk/>
          <pc:sldMk cId="1889759499" sldId="275"/>
        </pc:sldMkLst>
      </pc:sldChg>
      <pc:sldChg chg="del">
        <pc:chgData name="Shah, Eshani Hitendra" userId="S::eshshah@iu.edu::aaec56c9-01e6-44f3-8c6c-e4c137c94782" providerId="AD" clId="Web-{DF67F557-EA9B-8FFA-0740-8F21C7A5B92C}" dt="2024-04-30T18:52:21.682" v="435"/>
        <pc:sldMkLst>
          <pc:docMk/>
          <pc:sldMk cId="3783332397" sldId="276"/>
        </pc:sldMkLst>
      </pc:sldChg>
      <pc:sldChg chg="addSp delSp modSp">
        <pc:chgData name="Shah, Eshani Hitendra" userId="S::eshshah@iu.edu::aaec56c9-01e6-44f3-8c6c-e4c137c94782" providerId="AD" clId="Web-{DF67F557-EA9B-8FFA-0740-8F21C7A5B92C}" dt="2024-04-30T19:10:54.012" v="687" actId="1076"/>
        <pc:sldMkLst>
          <pc:docMk/>
          <pc:sldMk cId="3344490804" sldId="277"/>
        </pc:sldMkLst>
        <pc:spChg chg="mod">
          <ac:chgData name="Shah, Eshani Hitendra" userId="S::eshshah@iu.edu::aaec56c9-01e6-44f3-8c6c-e4c137c94782" providerId="AD" clId="Web-{DF67F557-EA9B-8FFA-0740-8F21C7A5B92C}" dt="2024-04-30T19:00:35.815" v="450" actId="20577"/>
          <ac:spMkLst>
            <pc:docMk/>
            <pc:sldMk cId="3344490804" sldId="277"/>
            <ac:spMk id="2" creationId="{0B16D0E1-2711-173D-B75E-20074BCFEB76}"/>
          </ac:spMkLst>
        </pc:spChg>
        <pc:spChg chg="mod">
          <ac:chgData name="Shah, Eshani Hitendra" userId="S::eshshah@iu.edu::aaec56c9-01e6-44f3-8c6c-e4c137c94782" providerId="AD" clId="Web-{DF67F557-EA9B-8FFA-0740-8F21C7A5B92C}" dt="2024-04-30T19:10:54.012" v="687" actId="1076"/>
          <ac:spMkLst>
            <pc:docMk/>
            <pc:sldMk cId="3344490804" sldId="277"/>
            <ac:spMk id="9" creationId="{B2031686-C695-563B-CDF6-E8E1B1EC089D}"/>
          </ac:spMkLst>
        </pc:spChg>
        <pc:graphicFrameChg chg="add del mod modGraphic">
          <ac:chgData name="Shah, Eshani Hitendra" userId="S::eshshah@iu.edu::aaec56c9-01e6-44f3-8c6c-e4c137c94782" providerId="AD" clId="Web-{DF67F557-EA9B-8FFA-0740-8F21C7A5B92C}" dt="2024-04-30T19:05:59.320" v="608"/>
          <ac:graphicFrameMkLst>
            <pc:docMk/>
            <pc:sldMk cId="3344490804" sldId="277"/>
            <ac:graphicFrameMk id="6" creationId="{13CB2DE3-75B5-213E-023F-98D1D51018AD}"/>
          </ac:graphicFrameMkLst>
        </pc:graphicFrameChg>
        <pc:graphicFrameChg chg="add mod modGraphic">
          <ac:chgData name="Shah, Eshani Hitendra" userId="S::eshshah@iu.edu::aaec56c9-01e6-44f3-8c6c-e4c137c94782" providerId="AD" clId="Web-{DF67F557-EA9B-8FFA-0740-8F21C7A5B92C}" dt="2024-04-30T19:10:10.449" v="678"/>
          <ac:graphicFrameMkLst>
            <pc:docMk/>
            <pc:sldMk cId="3344490804" sldId="277"/>
            <ac:graphicFrameMk id="10" creationId="{D6DA41DB-049C-7EFE-681E-1C1ED024E3A0}"/>
          </ac:graphicFrameMkLst>
        </pc:graphicFrameChg>
        <pc:picChg chg="mod">
          <ac:chgData name="Shah, Eshani Hitendra" userId="S::eshshah@iu.edu::aaec56c9-01e6-44f3-8c6c-e4c137c94782" providerId="AD" clId="Web-{DF67F557-EA9B-8FFA-0740-8F21C7A5B92C}" dt="2024-04-30T19:09:56.902" v="643" actId="14100"/>
          <ac:picMkLst>
            <pc:docMk/>
            <pc:sldMk cId="3344490804" sldId="277"/>
            <ac:picMk id="4" creationId="{D8C5B8FD-D32A-797E-86CF-31A63599FA23}"/>
          </ac:picMkLst>
        </pc:picChg>
        <pc:picChg chg="add mod">
          <ac:chgData name="Shah, Eshani Hitendra" userId="S::eshshah@iu.edu::aaec56c9-01e6-44f3-8c6c-e4c137c94782" providerId="AD" clId="Web-{DF67F557-EA9B-8FFA-0740-8F21C7A5B92C}" dt="2024-04-30T19:10:26.871" v="681" actId="1076"/>
          <ac:picMkLst>
            <pc:docMk/>
            <pc:sldMk cId="3344490804" sldId="277"/>
            <ac:picMk id="8" creationId="{626C4F9F-A084-0EE5-58B1-EC3DC55A10C1}"/>
          </ac:picMkLst>
        </pc:picChg>
      </pc:sldChg>
      <pc:sldChg chg="modSp del">
        <pc:chgData name="Shah, Eshani Hitendra" userId="S::eshshah@iu.edu::aaec56c9-01e6-44f3-8c6c-e4c137c94782" providerId="AD" clId="Web-{DF67F557-EA9B-8FFA-0740-8F21C7A5B92C}" dt="2024-04-30T19:11:14.903" v="688"/>
        <pc:sldMkLst>
          <pc:docMk/>
          <pc:sldMk cId="1611027087" sldId="281"/>
        </pc:sldMkLst>
        <pc:graphicFrameChg chg="mod modGraphic">
          <ac:chgData name="Shah, Eshani Hitendra" userId="S::eshshah@iu.edu::aaec56c9-01e6-44f3-8c6c-e4c137c94782" providerId="AD" clId="Web-{DF67F557-EA9B-8FFA-0740-8F21C7A5B92C}" dt="2024-04-30T19:05:50.445" v="605"/>
          <ac:graphicFrameMkLst>
            <pc:docMk/>
            <pc:sldMk cId="1611027087" sldId="281"/>
            <ac:graphicFrameMk id="4" creationId="{182BC24E-1505-EFE8-3783-D6EEB008C518}"/>
          </ac:graphicFrameMkLst>
        </pc:graphicFrameChg>
      </pc:sldChg>
      <pc:sldChg chg="del">
        <pc:chgData name="Shah, Eshani Hitendra" userId="S::eshshah@iu.edu::aaec56c9-01e6-44f3-8c6c-e4c137c94782" providerId="AD" clId="Web-{DF67F557-EA9B-8FFA-0740-8F21C7A5B92C}" dt="2024-04-30T19:08:16.791" v="631"/>
        <pc:sldMkLst>
          <pc:docMk/>
          <pc:sldMk cId="2796704991" sldId="284"/>
        </pc:sldMkLst>
      </pc:sldChg>
      <pc:sldChg chg="del">
        <pc:chgData name="Shah, Eshani Hitendra" userId="S::eshshah@iu.edu::aaec56c9-01e6-44f3-8c6c-e4c137c94782" providerId="AD" clId="Web-{DF67F557-EA9B-8FFA-0740-8F21C7A5B92C}" dt="2024-04-30T18:47:34.630" v="387"/>
        <pc:sldMkLst>
          <pc:docMk/>
          <pc:sldMk cId="3551186078" sldId="285"/>
        </pc:sldMkLst>
      </pc:sldChg>
      <pc:sldChg chg="del">
        <pc:chgData name="Shah, Eshani Hitendra" userId="S::eshshah@iu.edu::aaec56c9-01e6-44f3-8c6c-e4c137c94782" providerId="AD" clId="Web-{DF67F557-EA9B-8FFA-0740-8F21C7A5B92C}" dt="2024-04-30T19:11:18.825" v="689"/>
        <pc:sldMkLst>
          <pc:docMk/>
          <pc:sldMk cId="3555745376" sldId="286"/>
        </pc:sldMkLst>
      </pc:sldChg>
      <pc:sldChg chg="del">
        <pc:chgData name="Shah, Eshani Hitendra" userId="S::eshshah@iu.edu::aaec56c9-01e6-44f3-8c6c-e4c137c94782" providerId="AD" clId="Web-{DF67F557-EA9B-8FFA-0740-8F21C7A5B92C}" dt="2024-04-30T19:08:14.603" v="630"/>
        <pc:sldMkLst>
          <pc:docMk/>
          <pc:sldMk cId="1332614133" sldId="287"/>
        </pc:sldMkLst>
      </pc:sldChg>
      <pc:sldChg chg="modSp">
        <pc:chgData name="Shah, Eshani Hitendra" userId="S::eshshah@iu.edu::aaec56c9-01e6-44f3-8c6c-e4c137c94782" providerId="AD" clId="Web-{DF67F557-EA9B-8FFA-0740-8F21C7A5B92C}" dt="2024-04-30T19:34:37.536" v="923" actId="1076"/>
        <pc:sldMkLst>
          <pc:docMk/>
          <pc:sldMk cId="183780291" sldId="288"/>
        </pc:sldMkLst>
        <pc:spChg chg="mod">
          <ac:chgData name="Shah, Eshani Hitendra" userId="S::eshshah@iu.edu::aaec56c9-01e6-44f3-8c6c-e4c137c94782" providerId="AD" clId="Web-{DF67F557-EA9B-8FFA-0740-8F21C7A5B92C}" dt="2024-04-30T19:34:28.567" v="921" actId="1076"/>
          <ac:spMkLst>
            <pc:docMk/>
            <pc:sldMk cId="183780291" sldId="288"/>
            <ac:spMk id="2" creationId="{8F12300A-C204-6CD8-EBD8-2E2F76BE6C16}"/>
          </ac:spMkLst>
        </pc:spChg>
        <pc:spChg chg="mod">
          <ac:chgData name="Shah, Eshani Hitendra" userId="S::eshshah@iu.edu::aaec56c9-01e6-44f3-8c6c-e4c137c94782" providerId="AD" clId="Web-{DF67F557-EA9B-8FFA-0740-8F21C7A5B92C}" dt="2024-04-30T19:34:37.536" v="923" actId="1076"/>
          <ac:spMkLst>
            <pc:docMk/>
            <pc:sldMk cId="183780291" sldId="288"/>
            <ac:spMk id="3" creationId="{0E46FF7E-EB93-9D27-000B-ED200022247F}"/>
          </ac:spMkLst>
        </pc:spChg>
      </pc:sldChg>
      <pc:sldChg chg="del">
        <pc:chgData name="Shah, Eshani Hitendra" userId="S::eshshah@iu.edu::aaec56c9-01e6-44f3-8c6c-e4c137c94782" providerId="AD" clId="Web-{DF67F557-EA9B-8FFA-0740-8F21C7A5B92C}" dt="2024-04-30T19:32:05.205" v="918"/>
        <pc:sldMkLst>
          <pc:docMk/>
          <pc:sldMk cId="110415074" sldId="289"/>
        </pc:sldMkLst>
      </pc:sldChg>
      <pc:sldChg chg="modSp">
        <pc:chgData name="Shah, Eshani Hitendra" userId="S::eshshah@iu.edu::aaec56c9-01e6-44f3-8c6c-e4c137c94782" providerId="AD" clId="Web-{DF67F557-EA9B-8FFA-0740-8F21C7A5B92C}" dt="2024-04-30T19:38:14.180" v="950" actId="1076"/>
        <pc:sldMkLst>
          <pc:docMk/>
          <pc:sldMk cId="2497369932" sldId="290"/>
        </pc:sldMkLst>
        <pc:spChg chg="mod">
          <ac:chgData name="Shah, Eshani Hitendra" userId="S::eshshah@iu.edu::aaec56c9-01e6-44f3-8c6c-e4c137c94782" providerId="AD" clId="Web-{DF67F557-EA9B-8FFA-0740-8F21C7A5B92C}" dt="2024-04-30T19:38:14.180" v="950" actId="1076"/>
          <ac:spMkLst>
            <pc:docMk/>
            <pc:sldMk cId="2497369932" sldId="290"/>
            <ac:spMk id="3" creationId="{5ED91551-4604-D260-AED4-523A4B42B080}"/>
          </ac:spMkLst>
        </pc:spChg>
        <pc:spChg chg="mod">
          <ac:chgData name="Shah, Eshani Hitendra" userId="S::eshshah@iu.edu::aaec56c9-01e6-44f3-8c6c-e4c137c94782" providerId="AD" clId="Web-{DF67F557-EA9B-8FFA-0740-8F21C7A5B92C}" dt="2024-04-30T19:37:47.476" v="940" actId="1076"/>
          <ac:spMkLst>
            <pc:docMk/>
            <pc:sldMk cId="2497369932" sldId="290"/>
            <ac:spMk id="12" creationId="{F751D906-9DF0-D6C2-606F-6C9DC4844666}"/>
          </ac:spMkLst>
        </pc:spChg>
        <pc:picChg chg="mod">
          <ac:chgData name="Shah, Eshani Hitendra" userId="S::eshshah@iu.edu::aaec56c9-01e6-44f3-8c6c-e4c137c94782" providerId="AD" clId="Web-{DF67F557-EA9B-8FFA-0740-8F21C7A5B92C}" dt="2024-04-30T19:38:03.664" v="944" actId="1076"/>
          <ac:picMkLst>
            <pc:docMk/>
            <pc:sldMk cId="2497369932" sldId="290"/>
            <ac:picMk id="8" creationId="{CC6B103E-1F24-CAE0-27B0-0F4DEC396992}"/>
          </ac:picMkLst>
        </pc:picChg>
        <pc:picChg chg="mod">
          <ac:chgData name="Shah, Eshani Hitendra" userId="S::eshshah@iu.edu::aaec56c9-01e6-44f3-8c6c-e4c137c94782" providerId="AD" clId="Web-{DF67F557-EA9B-8FFA-0740-8F21C7A5B92C}" dt="2024-04-30T19:38:01.586" v="943" actId="1076"/>
          <ac:picMkLst>
            <pc:docMk/>
            <pc:sldMk cId="2497369932" sldId="290"/>
            <ac:picMk id="9" creationId="{2194A286-A71F-0C6A-BAEB-A33A477488DF}"/>
          </ac:picMkLst>
        </pc:picChg>
        <pc:picChg chg="mod">
          <ac:chgData name="Shah, Eshani Hitendra" userId="S::eshshah@iu.edu::aaec56c9-01e6-44f3-8c6c-e4c137c94782" providerId="AD" clId="Web-{DF67F557-EA9B-8FFA-0740-8F21C7A5B92C}" dt="2024-04-30T19:37:51.726" v="941" actId="1076"/>
          <ac:picMkLst>
            <pc:docMk/>
            <pc:sldMk cId="2497369932" sldId="290"/>
            <ac:picMk id="10" creationId="{5C4E551B-6BFD-2DE5-250D-63F287A31116}"/>
          </ac:picMkLst>
        </pc:picChg>
        <pc:picChg chg="mod">
          <ac:chgData name="Shah, Eshani Hitendra" userId="S::eshshah@iu.edu::aaec56c9-01e6-44f3-8c6c-e4c137c94782" providerId="AD" clId="Web-{DF67F557-EA9B-8FFA-0740-8F21C7A5B92C}" dt="2024-04-30T19:37:54.211" v="942" actId="1076"/>
          <ac:picMkLst>
            <pc:docMk/>
            <pc:sldMk cId="2497369932" sldId="290"/>
            <ac:picMk id="11" creationId="{CCF760A8-539D-3733-6917-F26CD67ACF9D}"/>
          </ac:picMkLst>
        </pc:picChg>
      </pc:sldChg>
      <pc:sldChg chg="del">
        <pc:chgData name="Shah, Eshani Hitendra" userId="S::eshshah@iu.edu::aaec56c9-01e6-44f3-8c6c-e4c137c94782" providerId="AD" clId="Web-{DF67F557-EA9B-8FFA-0740-8F21C7A5B92C}" dt="2024-04-30T18:31:19.333" v="122"/>
        <pc:sldMkLst>
          <pc:docMk/>
          <pc:sldMk cId="3464768421" sldId="291"/>
        </pc:sldMkLst>
      </pc:sldChg>
      <pc:sldChg chg="del">
        <pc:chgData name="Shah, Eshani Hitendra" userId="S::eshshah@iu.edu::aaec56c9-01e6-44f3-8c6c-e4c137c94782" providerId="AD" clId="Web-{DF67F557-EA9B-8FFA-0740-8F21C7A5B92C}" dt="2024-04-30T19:33:36.113" v="920"/>
        <pc:sldMkLst>
          <pc:docMk/>
          <pc:sldMk cId="274693561" sldId="292"/>
        </pc:sldMkLst>
      </pc:sldChg>
      <pc:sldChg chg="addSp delSp modSp">
        <pc:chgData name="Shah, Eshani Hitendra" userId="S::eshshah@iu.edu::aaec56c9-01e6-44f3-8c6c-e4c137c94782" providerId="AD" clId="Web-{DF67F557-EA9B-8FFA-0740-8F21C7A5B92C}" dt="2024-04-30T19:30:16.062" v="893" actId="1076"/>
        <pc:sldMkLst>
          <pc:docMk/>
          <pc:sldMk cId="269153586" sldId="293"/>
        </pc:sldMkLst>
        <pc:spChg chg="mod">
          <ac:chgData name="Shah, Eshani Hitendra" userId="S::eshshah@iu.edu::aaec56c9-01e6-44f3-8c6c-e4c137c94782" providerId="AD" clId="Web-{DF67F557-EA9B-8FFA-0740-8F21C7A5B92C}" dt="2024-04-30T19:30:16.062" v="893" actId="1076"/>
          <ac:spMkLst>
            <pc:docMk/>
            <pc:sldMk cId="269153586" sldId="293"/>
            <ac:spMk id="2" creationId="{F2ED2CAE-E58B-7317-9BF9-C6D1B6EB3760}"/>
          </ac:spMkLst>
        </pc:spChg>
        <pc:spChg chg="mod">
          <ac:chgData name="Shah, Eshani Hitendra" userId="S::eshshah@iu.edu::aaec56c9-01e6-44f3-8c6c-e4c137c94782" providerId="AD" clId="Web-{DF67F557-EA9B-8FFA-0740-8F21C7A5B92C}" dt="2024-04-30T19:29:58.484" v="885" actId="20577"/>
          <ac:spMkLst>
            <pc:docMk/>
            <pc:sldMk cId="269153586" sldId="293"/>
            <ac:spMk id="3" creationId="{6A8E3EDD-C754-C4B8-6D04-0707D5A3EC0E}"/>
          </ac:spMkLst>
        </pc:spChg>
        <pc:spChg chg="del">
          <ac:chgData name="Shah, Eshani Hitendra" userId="S::eshshah@iu.edu::aaec56c9-01e6-44f3-8c6c-e4c137c94782" providerId="AD" clId="Web-{DF67F557-EA9B-8FFA-0740-8F21C7A5B92C}" dt="2024-04-30T19:29:31.046" v="845"/>
          <ac:spMkLst>
            <pc:docMk/>
            <pc:sldMk cId="269153586" sldId="293"/>
            <ac:spMk id="4" creationId="{5C29C19A-ED6E-3153-AA5A-FA3D22C31D98}"/>
          </ac:spMkLst>
        </pc:spChg>
        <pc:spChg chg="add del">
          <ac:chgData name="Shah, Eshani Hitendra" userId="S::eshshah@iu.edu::aaec56c9-01e6-44f3-8c6c-e4c137c94782" providerId="AD" clId="Web-{DF67F557-EA9B-8FFA-0740-8F21C7A5B92C}" dt="2024-04-30T19:29:45.328" v="850"/>
          <ac:spMkLst>
            <pc:docMk/>
            <pc:sldMk cId="269153586" sldId="293"/>
            <ac:spMk id="6" creationId="{62E018BE-81F2-42F4-2FC9-C54036BF3AC5}"/>
          </ac:spMkLst>
        </pc:spChg>
        <pc:spChg chg="del">
          <ac:chgData name="Shah, Eshani Hitendra" userId="S::eshshah@iu.edu::aaec56c9-01e6-44f3-8c6c-e4c137c94782" providerId="AD" clId="Web-{DF67F557-EA9B-8FFA-0740-8F21C7A5B92C}" dt="2024-04-30T19:29:36.952" v="847"/>
          <ac:spMkLst>
            <pc:docMk/>
            <pc:sldMk cId="269153586" sldId="293"/>
            <ac:spMk id="8" creationId="{C5F1A6CF-FEEF-D3E9-7323-693FE7B2CFE8}"/>
          </ac:spMkLst>
        </pc:spChg>
        <pc:spChg chg="add del mod">
          <ac:chgData name="Shah, Eshani Hitendra" userId="S::eshshah@iu.edu::aaec56c9-01e6-44f3-8c6c-e4c137c94782" providerId="AD" clId="Web-{DF67F557-EA9B-8FFA-0740-8F21C7A5B92C}" dt="2024-04-30T19:29:41.749" v="849"/>
          <ac:spMkLst>
            <pc:docMk/>
            <pc:sldMk cId="269153586" sldId="293"/>
            <ac:spMk id="10" creationId="{2649A6CC-956C-836E-1F8D-3A43BE9BE7F1}"/>
          </ac:spMkLst>
        </pc:spChg>
        <pc:picChg chg="del">
          <ac:chgData name="Shah, Eshani Hitendra" userId="S::eshshah@iu.edu::aaec56c9-01e6-44f3-8c6c-e4c137c94782" providerId="AD" clId="Web-{DF67F557-EA9B-8FFA-0740-8F21C7A5B92C}" dt="2024-04-30T19:29:32.656" v="846"/>
          <ac:picMkLst>
            <pc:docMk/>
            <pc:sldMk cId="269153586" sldId="293"/>
            <ac:picMk id="7" creationId="{41B74622-5BEB-5906-00AF-9608C3CE44E4}"/>
          </ac:picMkLst>
        </pc:picChg>
      </pc:sldChg>
      <pc:sldChg chg="del">
        <pc:chgData name="Shah, Eshani Hitendra" userId="S::eshshah@iu.edu::aaec56c9-01e6-44f3-8c6c-e4c137c94782" providerId="AD" clId="Web-{DF67F557-EA9B-8FFA-0740-8F21C7A5B92C}" dt="2024-04-30T18:55:18.309" v="436"/>
        <pc:sldMkLst>
          <pc:docMk/>
          <pc:sldMk cId="2102512772" sldId="294"/>
        </pc:sldMkLst>
      </pc:sldChg>
      <pc:sldChg chg="addSp delSp modSp">
        <pc:chgData name="Shah, Eshani Hitendra" userId="S::eshshah@iu.edu::aaec56c9-01e6-44f3-8c6c-e4c137c94782" providerId="AD" clId="Web-{DF67F557-EA9B-8FFA-0740-8F21C7A5B92C}" dt="2024-04-30T19:42:35.059" v="965" actId="20577"/>
        <pc:sldMkLst>
          <pc:docMk/>
          <pc:sldMk cId="3672650724" sldId="295"/>
        </pc:sldMkLst>
        <pc:spChg chg="del mod">
          <ac:chgData name="Shah, Eshani Hitendra" userId="S::eshshah@iu.edu::aaec56c9-01e6-44f3-8c6c-e4c137c94782" providerId="AD" clId="Web-{DF67F557-EA9B-8FFA-0740-8F21C7A5B92C}" dt="2024-04-30T19:30:29.485" v="895"/>
          <ac:spMkLst>
            <pc:docMk/>
            <pc:sldMk cId="3672650724" sldId="295"/>
            <ac:spMk id="2" creationId="{71CF18A2-4E58-72B0-5BEA-E67B80DCEECD}"/>
          </ac:spMkLst>
        </pc:spChg>
        <pc:spChg chg="add del mod">
          <ac:chgData name="Shah, Eshani Hitendra" userId="S::eshshah@iu.edu::aaec56c9-01e6-44f3-8c6c-e4c137c94782" providerId="AD" clId="Web-{DF67F557-EA9B-8FFA-0740-8F21C7A5B92C}" dt="2024-04-30T19:23:32.822" v="729"/>
          <ac:spMkLst>
            <pc:docMk/>
            <pc:sldMk cId="3672650724" sldId="295"/>
            <ac:spMk id="3" creationId="{C526F759-5516-EF07-154B-3DD68AFDF223}"/>
          </ac:spMkLst>
        </pc:spChg>
        <pc:spChg chg="add mod">
          <ac:chgData name="Shah, Eshani Hitendra" userId="S::eshshah@iu.edu::aaec56c9-01e6-44f3-8c6c-e4c137c94782" providerId="AD" clId="Web-{DF67F557-EA9B-8FFA-0740-8F21C7A5B92C}" dt="2024-04-30T19:40:15.354" v="961" actId="20577"/>
          <ac:spMkLst>
            <pc:docMk/>
            <pc:sldMk cId="3672650724" sldId="295"/>
            <ac:spMk id="6" creationId="{FE45A9AB-CA64-C25B-BD62-A3F7FF66DF52}"/>
          </ac:spMkLst>
        </pc:spChg>
        <pc:spChg chg="add mod">
          <ac:chgData name="Shah, Eshani Hitendra" userId="S::eshshah@iu.edu::aaec56c9-01e6-44f3-8c6c-e4c137c94782" providerId="AD" clId="Web-{DF67F557-EA9B-8FFA-0740-8F21C7A5B92C}" dt="2024-04-30T19:36:05.037" v="927" actId="1076"/>
          <ac:spMkLst>
            <pc:docMk/>
            <pc:sldMk cId="3672650724" sldId="295"/>
            <ac:spMk id="10" creationId="{4B6142EA-BC4D-AFFF-ADB0-0C53567681C6}"/>
          </ac:spMkLst>
        </pc:spChg>
        <pc:spChg chg="add mod">
          <ac:chgData name="Shah, Eshani Hitendra" userId="S::eshshah@iu.edu::aaec56c9-01e6-44f3-8c6c-e4c137c94782" providerId="AD" clId="Web-{DF67F557-EA9B-8FFA-0740-8F21C7A5B92C}" dt="2024-04-30T19:27:13.091" v="818" actId="1076"/>
          <ac:spMkLst>
            <pc:docMk/>
            <pc:sldMk cId="3672650724" sldId="295"/>
            <ac:spMk id="11" creationId="{76427FD0-92B0-0A97-8ECB-80B732655FAA}"/>
          </ac:spMkLst>
        </pc:spChg>
        <pc:spChg chg="add mod">
          <ac:chgData name="Shah, Eshani Hitendra" userId="S::eshshah@iu.edu::aaec56c9-01e6-44f3-8c6c-e4c137c94782" providerId="AD" clId="Web-{DF67F557-EA9B-8FFA-0740-8F21C7A5B92C}" dt="2024-04-30T19:42:35.059" v="965" actId="20577"/>
          <ac:spMkLst>
            <pc:docMk/>
            <pc:sldMk cId="3672650724" sldId="295"/>
            <ac:spMk id="13" creationId="{AC4AA879-A8F8-70DF-902A-EEF2B0AE7E45}"/>
          </ac:spMkLst>
        </pc:spChg>
        <pc:spChg chg="add del mod">
          <ac:chgData name="Shah, Eshani Hitendra" userId="S::eshshah@iu.edu::aaec56c9-01e6-44f3-8c6c-e4c137c94782" providerId="AD" clId="Web-{DF67F557-EA9B-8FFA-0740-8F21C7A5B92C}" dt="2024-04-30T19:30:35.297" v="897"/>
          <ac:spMkLst>
            <pc:docMk/>
            <pc:sldMk cId="3672650724" sldId="295"/>
            <ac:spMk id="15" creationId="{ABC64D2D-2038-9EF4-B113-C716145F6DF0}"/>
          </ac:spMkLst>
        </pc:spChg>
        <pc:spChg chg="add mod">
          <ac:chgData name="Shah, Eshani Hitendra" userId="S::eshshah@iu.edu::aaec56c9-01e6-44f3-8c6c-e4c137c94782" providerId="AD" clId="Web-{DF67F557-EA9B-8FFA-0740-8F21C7A5B92C}" dt="2024-04-30T19:31:21.579" v="910" actId="1076"/>
          <ac:spMkLst>
            <pc:docMk/>
            <pc:sldMk cId="3672650724" sldId="295"/>
            <ac:spMk id="17" creationId="{E6B960CA-9AB1-A0F7-AF25-AD0ADEEA9999}"/>
          </ac:spMkLst>
        </pc:spChg>
        <pc:spChg chg="add mod">
          <ac:chgData name="Shah, Eshani Hitendra" userId="S::eshshah@iu.edu::aaec56c9-01e6-44f3-8c6c-e4c137c94782" providerId="AD" clId="Web-{DF67F557-EA9B-8FFA-0740-8F21C7A5B92C}" dt="2024-04-30T19:31:46.939" v="917" actId="1076"/>
          <ac:spMkLst>
            <pc:docMk/>
            <pc:sldMk cId="3672650724" sldId="295"/>
            <ac:spMk id="19" creationId="{D4DFB0F2-692F-10F1-5427-D36DA0FCF8E1}"/>
          </ac:spMkLst>
        </pc:spChg>
        <pc:picChg chg="mod">
          <ac:chgData name="Shah, Eshani Hitendra" userId="S::eshshah@iu.edu::aaec56c9-01e6-44f3-8c6c-e4c137c94782" providerId="AD" clId="Web-{DF67F557-EA9B-8FFA-0740-8F21C7A5B92C}" dt="2024-04-30T19:28:23.045" v="837" actId="14100"/>
          <ac:picMkLst>
            <pc:docMk/>
            <pc:sldMk cId="3672650724" sldId="295"/>
            <ac:picMk id="5" creationId="{F0A27850-1202-6116-9D61-2AA7F8B3FDAB}"/>
          </ac:picMkLst>
        </pc:picChg>
        <pc:picChg chg="add mod">
          <ac:chgData name="Shah, Eshani Hitendra" userId="S::eshshah@iu.edu::aaec56c9-01e6-44f3-8c6c-e4c137c94782" providerId="AD" clId="Web-{DF67F557-EA9B-8FFA-0740-8F21C7A5B92C}" dt="2024-04-30T19:36:08.443" v="928" actId="1076"/>
          <ac:picMkLst>
            <pc:docMk/>
            <pc:sldMk cId="3672650724" sldId="295"/>
            <ac:picMk id="8" creationId="{61FFADC2-8704-DD75-CD04-BBA9C52A7264}"/>
          </ac:picMkLst>
        </pc:picChg>
      </pc:sldChg>
      <pc:sldChg chg="modSp del">
        <pc:chgData name="Shah, Eshani Hitendra" userId="S::eshshah@iu.edu::aaec56c9-01e6-44f3-8c6c-e4c137c94782" providerId="AD" clId="Web-{DF67F557-EA9B-8FFA-0740-8F21C7A5B92C}" dt="2024-04-30T19:28:52.842" v="842"/>
        <pc:sldMkLst>
          <pc:docMk/>
          <pc:sldMk cId="1125530243" sldId="296"/>
        </pc:sldMkLst>
        <pc:spChg chg="mod">
          <ac:chgData name="Shah, Eshani Hitendra" userId="S::eshshah@iu.edu::aaec56c9-01e6-44f3-8c6c-e4c137c94782" providerId="AD" clId="Web-{DF67F557-EA9B-8FFA-0740-8F21C7A5B92C}" dt="2024-04-30T19:23:14.899" v="726" actId="14100"/>
          <ac:spMkLst>
            <pc:docMk/>
            <pc:sldMk cId="1125530243" sldId="296"/>
            <ac:spMk id="3" creationId="{1102630E-EA5B-9694-0B84-B77637057004}"/>
          </ac:spMkLst>
        </pc:spChg>
      </pc:sldChg>
      <pc:sldChg chg="addSp delSp modSp new mod setBg">
        <pc:chgData name="Shah, Eshani Hitendra" userId="S::eshshah@iu.edu::aaec56c9-01e6-44f3-8c6c-e4c137c94782" providerId="AD" clId="Web-{DF67F557-EA9B-8FFA-0740-8F21C7A5B92C}" dt="2024-04-30T18:43:30.220" v="359" actId="20577"/>
        <pc:sldMkLst>
          <pc:docMk/>
          <pc:sldMk cId="39715744" sldId="303"/>
        </pc:sldMkLst>
        <pc:spChg chg="mod">
          <ac:chgData name="Shah, Eshani Hitendra" userId="S::eshshah@iu.edu::aaec56c9-01e6-44f3-8c6c-e4c137c94782" providerId="AD" clId="Web-{DF67F557-EA9B-8FFA-0740-8F21C7A5B92C}" dt="2024-04-30T18:40:38.811" v="321"/>
          <ac:spMkLst>
            <pc:docMk/>
            <pc:sldMk cId="39715744" sldId="303"/>
            <ac:spMk id="2" creationId="{F9421E01-E95B-D1B5-A193-7738A8064F84}"/>
          </ac:spMkLst>
        </pc:spChg>
        <pc:spChg chg="mod">
          <ac:chgData name="Shah, Eshani Hitendra" userId="S::eshshah@iu.edu::aaec56c9-01e6-44f3-8c6c-e4c137c94782" providerId="AD" clId="Web-{DF67F557-EA9B-8FFA-0740-8F21C7A5B92C}" dt="2024-04-30T18:43:30.220" v="359" actId="20577"/>
          <ac:spMkLst>
            <pc:docMk/>
            <pc:sldMk cId="39715744" sldId="303"/>
            <ac:spMk id="3" creationId="{E37193FE-6533-E4FA-5F7C-9153D23C5D5F}"/>
          </ac:spMkLst>
        </pc:spChg>
        <pc:spChg chg="add mod">
          <ac:chgData name="Shah, Eshani Hitendra" userId="S::eshshah@iu.edu::aaec56c9-01e6-44f3-8c6c-e4c137c94782" providerId="AD" clId="Web-{DF67F557-EA9B-8FFA-0740-8F21C7A5B92C}" dt="2024-04-30T18:43:06.454" v="351" actId="1076"/>
          <ac:spMkLst>
            <pc:docMk/>
            <pc:sldMk cId="39715744" sldId="303"/>
            <ac:spMk id="10" creationId="{BD380D0E-17AB-CD56-BCF5-6BD110840B2C}"/>
          </ac:spMkLst>
        </pc:spChg>
        <pc:spChg chg="add del">
          <ac:chgData name="Shah, Eshani Hitendra" userId="S::eshshah@iu.edu::aaec56c9-01e6-44f3-8c6c-e4c137c94782" providerId="AD" clId="Web-{DF67F557-EA9B-8FFA-0740-8F21C7A5B92C}" dt="2024-04-30T18:40:38.811" v="321"/>
          <ac:spMkLst>
            <pc:docMk/>
            <pc:sldMk cId="39715744" sldId="303"/>
            <ac:spMk id="11" creationId="{8651CFA9-6065-4243-AC48-858E359780B1}"/>
          </ac:spMkLst>
        </pc:spChg>
        <pc:spChg chg="add del">
          <ac:chgData name="Shah, Eshani Hitendra" userId="S::eshshah@iu.edu::aaec56c9-01e6-44f3-8c6c-e4c137c94782" providerId="AD" clId="Web-{DF67F557-EA9B-8FFA-0740-8F21C7A5B92C}" dt="2024-04-30T18:40:38.811" v="321"/>
          <ac:spMkLst>
            <pc:docMk/>
            <pc:sldMk cId="39715744" sldId="303"/>
            <ac:spMk id="13" creationId="{FBC8BBE5-981E-4B0B-9654-32B5668BFF31}"/>
          </ac:spMkLst>
        </pc:spChg>
        <pc:spChg chg="add del">
          <ac:chgData name="Shah, Eshani Hitendra" userId="S::eshshah@iu.edu::aaec56c9-01e6-44f3-8c6c-e4c137c94782" providerId="AD" clId="Web-{DF67F557-EA9B-8FFA-0740-8F21C7A5B92C}" dt="2024-04-30T18:40:38.811" v="321"/>
          <ac:spMkLst>
            <pc:docMk/>
            <pc:sldMk cId="39715744" sldId="303"/>
            <ac:spMk id="15" creationId="{B08C477A-A883-4227-AD02-84B6007F157C}"/>
          </ac:spMkLst>
        </pc:spChg>
        <pc:spChg chg="add del">
          <ac:chgData name="Shah, Eshani Hitendra" userId="S::eshshah@iu.edu::aaec56c9-01e6-44f3-8c6c-e4c137c94782" providerId="AD" clId="Web-{DF67F557-EA9B-8FFA-0740-8F21C7A5B92C}" dt="2024-04-30T18:40:37.842" v="320"/>
          <ac:spMkLst>
            <pc:docMk/>
            <pc:sldMk cId="39715744" sldId="303"/>
            <ac:spMk id="24" creationId="{8651CFA9-6065-4243-AC48-858E359780B1}"/>
          </ac:spMkLst>
        </pc:spChg>
        <pc:spChg chg="add del">
          <ac:chgData name="Shah, Eshani Hitendra" userId="S::eshshah@iu.edu::aaec56c9-01e6-44f3-8c6c-e4c137c94782" providerId="AD" clId="Web-{DF67F557-EA9B-8FFA-0740-8F21C7A5B92C}" dt="2024-04-30T18:40:37.842" v="320"/>
          <ac:spMkLst>
            <pc:docMk/>
            <pc:sldMk cId="39715744" sldId="303"/>
            <ac:spMk id="26" creationId="{FBC8BBE5-981E-4B0B-9654-32B5668BFF31}"/>
          </ac:spMkLst>
        </pc:spChg>
        <pc:grpChg chg="add del">
          <ac:chgData name="Shah, Eshani Hitendra" userId="S::eshshah@iu.edu::aaec56c9-01e6-44f3-8c6c-e4c137c94782" providerId="AD" clId="Web-{DF67F557-EA9B-8FFA-0740-8F21C7A5B92C}" dt="2024-04-30T18:40:38.811" v="321"/>
          <ac:grpSpMkLst>
            <pc:docMk/>
            <pc:sldMk cId="39715744" sldId="303"/>
            <ac:grpSpMk id="17" creationId="{7E920F76-E6AF-4D70-A5AA-0904FF1874CF}"/>
          </ac:grpSpMkLst>
        </pc:grpChg>
        <pc:grpChg chg="add del">
          <ac:chgData name="Shah, Eshani Hitendra" userId="S::eshshah@iu.edu::aaec56c9-01e6-44f3-8c6c-e4c137c94782" providerId="AD" clId="Web-{DF67F557-EA9B-8FFA-0740-8F21C7A5B92C}" dt="2024-04-30T18:40:37.842" v="320"/>
          <ac:grpSpMkLst>
            <pc:docMk/>
            <pc:sldMk cId="39715744" sldId="303"/>
            <ac:grpSpMk id="28" creationId="{E54EDBA2-E203-497D-AB28-73A06B2DFDEE}"/>
          </ac:grpSpMkLst>
        </pc:grpChg>
        <pc:picChg chg="add mod ord modCrop">
          <ac:chgData name="Shah, Eshani Hitendra" userId="S::eshshah@iu.edu::aaec56c9-01e6-44f3-8c6c-e4c137c94782" providerId="AD" clId="Web-{DF67F557-EA9B-8FFA-0740-8F21C7A5B92C}" dt="2024-04-30T18:43:08.907" v="352" actId="1076"/>
          <ac:picMkLst>
            <pc:docMk/>
            <pc:sldMk cId="39715744" sldId="303"/>
            <ac:picMk id="4" creationId="{8799C3B6-DDA1-DA90-C6A2-7EDE3B8F5C01}"/>
          </ac:picMkLst>
        </pc:picChg>
        <pc:picChg chg="add del mod">
          <ac:chgData name="Shah, Eshani Hitendra" userId="S::eshshah@iu.edu::aaec56c9-01e6-44f3-8c6c-e4c137c94782" providerId="AD" clId="Web-{DF67F557-EA9B-8FFA-0740-8F21C7A5B92C}" dt="2024-04-30T18:40:44.764" v="322"/>
          <ac:picMkLst>
            <pc:docMk/>
            <pc:sldMk cId="39715744" sldId="303"/>
            <ac:picMk id="6" creationId="{8CFF6A6F-D87E-A647-7BD0-00E6398B5326}"/>
          </ac:picMkLst>
        </pc:picChg>
        <pc:picChg chg="add mod modCrop">
          <ac:chgData name="Shah, Eshani Hitendra" userId="S::eshshah@iu.edu::aaec56c9-01e6-44f3-8c6c-e4c137c94782" providerId="AD" clId="Web-{DF67F557-EA9B-8FFA-0740-8F21C7A5B92C}" dt="2024-04-30T18:42:49.672" v="347" actId="1076"/>
          <ac:picMkLst>
            <pc:docMk/>
            <pc:sldMk cId="39715744" sldId="303"/>
            <ac:picMk id="8" creationId="{6299BB62-E5CA-AEDA-886D-A5DD830062B6}"/>
          </ac:picMkLst>
        </pc:picChg>
        <pc:picChg chg="add mod">
          <ac:chgData name="Shah, Eshani Hitendra" userId="S::eshshah@iu.edu::aaec56c9-01e6-44f3-8c6c-e4c137c94782" providerId="AD" clId="Web-{DF67F557-EA9B-8FFA-0740-8F21C7A5B92C}" dt="2024-04-30T18:42:41.672" v="344" actId="1076"/>
          <ac:picMkLst>
            <pc:docMk/>
            <pc:sldMk cId="39715744" sldId="303"/>
            <ac:picMk id="14" creationId="{45423DA0-59B0-6BFD-E6A6-4C34561304C9}"/>
          </ac:picMkLst>
        </pc:picChg>
      </pc:sldChg>
      <pc:sldChg chg="addSp delSp modSp new ord">
        <pc:chgData name="Shah, Eshani Hitendra" userId="S::eshshah@iu.edu::aaec56c9-01e6-44f3-8c6c-e4c137c94782" providerId="AD" clId="Web-{DF67F557-EA9B-8FFA-0740-8F21C7A5B92C}" dt="2024-04-30T19:07:48.712" v="629" actId="1076"/>
        <pc:sldMkLst>
          <pc:docMk/>
          <pc:sldMk cId="2722137193" sldId="311"/>
        </pc:sldMkLst>
        <pc:spChg chg="mod">
          <ac:chgData name="Shah, Eshani Hitendra" userId="S::eshshah@iu.edu::aaec56c9-01e6-44f3-8c6c-e4c137c94782" providerId="AD" clId="Web-{DF67F557-EA9B-8FFA-0740-8F21C7A5B92C}" dt="2024-04-30T19:02:12.566" v="500" actId="20577"/>
          <ac:spMkLst>
            <pc:docMk/>
            <pc:sldMk cId="2722137193" sldId="311"/>
            <ac:spMk id="2" creationId="{6745B19E-9DD8-C478-E466-2F3C9FB0BD4A}"/>
          </ac:spMkLst>
        </pc:spChg>
        <pc:spChg chg="del">
          <ac:chgData name="Shah, Eshani Hitendra" userId="S::eshshah@iu.edu::aaec56c9-01e6-44f3-8c6c-e4c137c94782" providerId="AD" clId="Web-{DF67F557-EA9B-8FFA-0740-8F21C7A5B92C}" dt="2024-04-30T19:02:23.863" v="501"/>
          <ac:spMkLst>
            <pc:docMk/>
            <pc:sldMk cId="2722137193" sldId="311"/>
            <ac:spMk id="3" creationId="{FCA48B05-6910-C03D-87F3-81C6CE85A743}"/>
          </ac:spMkLst>
        </pc:spChg>
        <pc:spChg chg="add mod">
          <ac:chgData name="Shah, Eshani Hitendra" userId="S::eshshah@iu.edu::aaec56c9-01e6-44f3-8c6c-e4c137c94782" providerId="AD" clId="Web-{DF67F557-EA9B-8FFA-0740-8F21C7A5B92C}" dt="2024-04-30T19:07:48.712" v="629" actId="1076"/>
          <ac:spMkLst>
            <pc:docMk/>
            <pc:sldMk cId="2722137193" sldId="311"/>
            <ac:spMk id="7" creationId="{58AE43E0-5A84-917E-CD22-CECC9B6DD125}"/>
          </ac:spMkLst>
        </pc:spChg>
        <pc:spChg chg="add mod">
          <ac:chgData name="Shah, Eshani Hitendra" userId="S::eshshah@iu.edu::aaec56c9-01e6-44f3-8c6c-e4c137c94782" providerId="AD" clId="Web-{DF67F557-EA9B-8FFA-0740-8F21C7A5B92C}" dt="2024-04-30T19:04:01.631" v="527" actId="14100"/>
          <ac:spMkLst>
            <pc:docMk/>
            <pc:sldMk cId="2722137193" sldId="311"/>
            <ac:spMk id="9" creationId="{158A97D0-48CD-222C-B1FD-AFA4B8CD0758}"/>
          </ac:spMkLst>
        </pc:spChg>
        <pc:spChg chg="add mod">
          <ac:chgData name="Shah, Eshani Hitendra" userId="S::eshshah@iu.edu::aaec56c9-01e6-44f3-8c6c-e4c137c94782" providerId="AD" clId="Web-{DF67F557-EA9B-8FFA-0740-8F21C7A5B92C}" dt="2024-04-30T19:07:23.946" v="625" actId="1076"/>
          <ac:spMkLst>
            <pc:docMk/>
            <pc:sldMk cId="2722137193" sldId="311"/>
            <ac:spMk id="13" creationId="{B99DFED8-535E-2597-C0FD-ED2CB2F6D212}"/>
          </ac:spMkLst>
        </pc:spChg>
        <pc:picChg chg="add mod">
          <ac:chgData name="Shah, Eshani Hitendra" userId="S::eshshah@iu.edu::aaec56c9-01e6-44f3-8c6c-e4c137c94782" providerId="AD" clId="Web-{DF67F557-EA9B-8FFA-0740-8F21C7A5B92C}" dt="2024-04-30T19:07:43.915" v="628" actId="1076"/>
          <ac:picMkLst>
            <pc:docMk/>
            <pc:sldMk cId="2722137193" sldId="311"/>
            <ac:picMk id="5" creationId="{A9C504C6-79BB-1E58-DC00-5C7AD0A74B3B}"/>
          </ac:picMkLst>
        </pc:picChg>
        <pc:picChg chg="add mod">
          <ac:chgData name="Shah, Eshani Hitendra" userId="S::eshshah@iu.edu::aaec56c9-01e6-44f3-8c6c-e4c137c94782" providerId="AD" clId="Web-{DF67F557-EA9B-8FFA-0740-8F21C7A5B92C}" dt="2024-04-30T19:07:25.603" v="626" actId="1076"/>
          <ac:picMkLst>
            <pc:docMk/>
            <pc:sldMk cId="2722137193" sldId="311"/>
            <ac:picMk id="11" creationId="{6EF95356-6A30-9A07-1B93-F22AD8F5F273}"/>
          </ac:picMkLst>
        </pc:picChg>
      </pc:sldChg>
      <pc:sldChg chg="add del replId">
        <pc:chgData name="Shah, Eshani Hitendra" userId="S::eshshah@iu.edu::aaec56c9-01e6-44f3-8c6c-e4c137c94782" providerId="AD" clId="Web-{DF67F557-EA9B-8FFA-0740-8F21C7A5B92C}" dt="2024-04-30T19:04:39.381" v="532"/>
        <pc:sldMkLst>
          <pc:docMk/>
          <pc:sldMk cId="1639911700" sldId="314"/>
        </pc:sldMkLst>
      </pc:sldChg>
      <pc:sldChg chg="add del replId">
        <pc:chgData name="Shah, Eshani Hitendra" userId="S::eshshah@iu.edu::aaec56c9-01e6-44f3-8c6c-e4c137c94782" providerId="AD" clId="Web-{DF67F557-EA9B-8FFA-0740-8F21C7A5B92C}" dt="2024-04-30T19:06:03.695" v="610"/>
        <pc:sldMkLst>
          <pc:docMk/>
          <pc:sldMk cId="3070925604" sldId="314"/>
        </pc:sldMkLst>
      </pc:sldChg>
      <pc:sldChg chg="add del replId">
        <pc:chgData name="Shah, Eshani Hitendra" userId="S::eshshah@iu.edu::aaec56c9-01e6-44f3-8c6c-e4c137c94782" providerId="AD" clId="Web-{DF67F557-EA9B-8FFA-0740-8F21C7A5B92C}" dt="2024-04-30T19:52:16.803" v="970"/>
        <pc:sldMkLst>
          <pc:docMk/>
          <pc:sldMk cId="2342269503" sldId="317"/>
        </pc:sldMkLst>
      </pc:sldChg>
    </pc:docChg>
  </pc:docChgLst>
  <pc:docChgLst>
    <pc:chgData name="Muthyala, Raajitha" userId="S::rmuthya@iu.edu::dcf5bf2e-2042-4a90-9feb-f19d19863463" providerId="AD" clId="Web-{16AC4700-9352-CCC1-437B-B56016BDC18E}"/>
    <pc:docChg chg="addSld delSld modSld">
      <pc:chgData name="Muthyala, Raajitha" userId="S::rmuthya@iu.edu::dcf5bf2e-2042-4a90-9feb-f19d19863463" providerId="AD" clId="Web-{16AC4700-9352-CCC1-437B-B56016BDC18E}" dt="2024-04-29T22:31:24.367" v="203" actId="20577"/>
      <pc:docMkLst>
        <pc:docMk/>
      </pc:docMkLst>
      <pc:sldChg chg="modSp">
        <pc:chgData name="Muthyala, Raajitha" userId="S::rmuthya@iu.edu::dcf5bf2e-2042-4a90-9feb-f19d19863463" providerId="AD" clId="Web-{16AC4700-9352-CCC1-437B-B56016BDC18E}" dt="2024-04-29T21:12:19.441" v="8" actId="20577"/>
        <pc:sldMkLst>
          <pc:docMk/>
          <pc:sldMk cId="3953041492" sldId="257"/>
        </pc:sldMkLst>
        <pc:spChg chg="mod">
          <ac:chgData name="Muthyala, Raajitha" userId="S::rmuthya@iu.edu::dcf5bf2e-2042-4a90-9feb-f19d19863463" providerId="AD" clId="Web-{16AC4700-9352-CCC1-437B-B56016BDC18E}" dt="2024-04-29T21:12:19.441" v="8" actId="20577"/>
          <ac:spMkLst>
            <pc:docMk/>
            <pc:sldMk cId="3953041492" sldId="257"/>
            <ac:spMk id="2" creationId="{9EA04500-8F97-DAB9-E54F-61FC7774F570}"/>
          </ac:spMkLst>
        </pc:spChg>
      </pc:sldChg>
      <pc:sldChg chg="addSp delSp modSp">
        <pc:chgData name="Muthyala, Raajitha" userId="S::rmuthya@iu.edu::dcf5bf2e-2042-4a90-9feb-f19d19863463" providerId="AD" clId="Web-{16AC4700-9352-CCC1-437B-B56016BDC18E}" dt="2024-04-29T21:16:00.268" v="70"/>
        <pc:sldMkLst>
          <pc:docMk/>
          <pc:sldMk cId="1562950871" sldId="259"/>
        </pc:sldMkLst>
        <pc:spChg chg="mod">
          <ac:chgData name="Muthyala, Raajitha" userId="S::rmuthya@iu.edu::dcf5bf2e-2042-4a90-9feb-f19d19863463" providerId="AD" clId="Web-{16AC4700-9352-CCC1-437B-B56016BDC18E}" dt="2024-04-29T21:16:00.268" v="70"/>
          <ac:spMkLst>
            <pc:docMk/>
            <pc:sldMk cId="1562950871" sldId="259"/>
            <ac:spMk id="2" creationId="{696B7B76-AFB6-32C6-D1BC-882986E12C21}"/>
          </ac:spMkLst>
        </pc:spChg>
        <pc:spChg chg="del">
          <ac:chgData name="Muthyala, Raajitha" userId="S::rmuthya@iu.edu::dcf5bf2e-2042-4a90-9feb-f19d19863463" providerId="AD" clId="Web-{16AC4700-9352-CCC1-437B-B56016BDC18E}" dt="2024-04-29T21:15:19.737" v="67"/>
          <ac:spMkLst>
            <pc:docMk/>
            <pc:sldMk cId="1562950871" sldId="259"/>
            <ac:spMk id="10" creationId="{8651CFA9-6065-4243-AC48-858E359780B1}"/>
          </ac:spMkLst>
        </pc:spChg>
        <pc:spChg chg="del">
          <ac:chgData name="Muthyala, Raajitha" userId="S::rmuthya@iu.edu::dcf5bf2e-2042-4a90-9feb-f19d19863463" providerId="AD" clId="Web-{16AC4700-9352-CCC1-437B-B56016BDC18E}" dt="2024-04-29T21:15:19.737" v="67"/>
          <ac:spMkLst>
            <pc:docMk/>
            <pc:sldMk cId="1562950871" sldId="259"/>
            <ac:spMk id="12" creationId="{FBC8BBE5-981E-4B0B-9654-32B5668BFF31}"/>
          </ac:spMkLst>
        </pc:spChg>
        <pc:spChg chg="mod">
          <ac:chgData name="Muthyala, Raajitha" userId="S::rmuthya@iu.edu::dcf5bf2e-2042-4a90-9feb-f19d19863463" providerId="AD" clId="Web-{16AC4700-9352-CCC1-437B-B56016BDC18E}" dt="2024-04-29T21:16:00.268" v="70"/>
          <ac:spMkLst>
            <pc:docMk/>
            <pc:sldMk cId="1562950871" sldId="259"/>
            <ac:spMk id="17" creationId="{34CEF96E-2E08-FD0D-7A7C-64C71445BC82}"/>
          </ac:spMkLst>
        </pc:spChg>
        <pc:spChg chg="add del">
          <ac:chgData name="Muthyala, Raajitha" userId="S::rmuthya@iu.edu::dcf5bf2e-2042-4a90-9feb-f19d19863463" providerId="AD" clId="Web-{16AC4700-9352-CCC1-437B-B56016BDC18E}" dt="2024-04-29T21:16:00.268" v="70"/>
          <ac:spMkLst>
            <pc:docMk/>
            <pc:sldMk cId="1562950871" sldId="259"/>
            <ac:spMk id="22" creationId="{8651CFA9-6065-4243-AC48-858E359780B1}"/>
          </ac:spMkLst>
        </pc:spChg>
        <pc:spChg chg="add del">
          <ac:chgData name="Muthyala, Raajitha" userId="S::rmuthya@iu.edu::dcf5bf2e-2042-4a90-9feb-f19d19863463" providerId="AD" clId="Web-{16AC4700-9352-CCC1-437B-B56016BDC18E}" dt="2024-04-29T21:16:00.268" v="70"/>
          <ac:spMkLst>
            <pc:docMk/>
            <pc:sldMk cId="1562950871" sldId="259"/>
            <ac:spMk id="24" creationId="{FBC8BBE5-981E-4B0B-9654-32B5668BFF31}"/>
          </ac:spMkLst>
        </pc:spChg>
        <pc:spChg chg="add del">
          <ac:chgData name="Muthyala, Raajitha" userId="S::rmuthya@iu.edu::dcf5bf2e-2042-4a90-9feb-f19d19863463" providerId="AD" clId="Web-{16AC4700-9352-CCC1-437B-B56016BDC18E}" dt="2024-04-29T21:16:00.268" v="70"/>
          <ac:spMkLst>
            <pc:docMk/>
            <pc:sldMk cId="1562950871" sldId="259"/>
            <ac:spMk id="30" creationId="{0DADC141-2CF4-4D22-BFEF-05FB358E4DFD}"/>
          </ac:spMkLst>
        </pc:spChg>
        <pc:spChg chg="add del">
          <ac:chgData name="Muthyala, Raajitha" userId="S::rmuthya@iu.edu::dcf5bf2e-2042-4a90-9feb-f19d19863463" providerId="AD" clId="Web-{16AC4700-9352-CCC1-437B-B56016BDC18E}" dt="2024-04-29T21:16:00.268" v="70"/>
          <ac:spMkLst>
            <pc:docMk/>
            <pc:sldMk cId="1562950871" sldId="259"/>
            <ac:spMk id="32" creationId="{F43A66C0-8F79-4D55-8A61-9E980D5FEE26}"/>
          </ac:spMkLst>
        </pc:spChg>
        <pc:spChg chg="add">
          <ac:chgData name="Muthyala, Raajitha" userId="S::rmuthya@iu.edu::dcf5bf2e-2042-4a90-9feb-f19d19863463" providerId="AD" clId="Web-{16AC4700-9352-CCC1-437B-B56016BDC18E}" dt="2024-04-29T21:16:00.268" v="70"/>
          <ac:spMkLst>
            <pc:docMk/>
            <pc:sldMk cId="1562950871" sldId="259"/>
            <ac:spMk id="37" creationId="{8651CFA9-6065-4243-AC48-858E359780B1}"/>
          </ac:spMkLst>
        </pc:spChg>
        <pc:spChg chg="add">
          <ac:chgData name="Muthyala, Raajitha" userId="S::rmuthya@iu.edu::dcf5bf2e-2042-4a90-9feb-f19d19863463" providerId="AD" clId="Web-{16AC4700-9352-CCC1-437B-B56016BDC18E}" dt="2024-04-29T21:16:00.268" v="70"/>
          <ac:spMkLst>
            <pc:docMk/>
            <pc:sldMk cId="1562950871" sldId="259"/>
            <ac:spMk id="39" creationId="{37962AE0-6A1C-4B76-9D52-10E5E6D7D3BB}"/>
          </ac:spMkLst>
        </pc:spChg>
        <pc:spChg chg="add">
          <ac:chgData name="Muthyala, Raajitha" userId="S::rmuthya@iu.edu::dcf5bf2e-2042-4a90-9feb-f19d19863463" providerId="AD" clId="Web-{16AC4700-9352-CCC1-437B-B56016BDC18E}" dt="2024-04-29T21:16:00.268" v="70"/>
          <ac:spMkLst>
            <pc:docMk/>
            <pc:sldMk cId="1562950871" sldId="259"/>
            <ac:spMk id="41" creationId="{027CAEDE-D92D-4745-8749-71019415A797}"/>
          </ac:spMkLst>
        </pc:spChg>
        <pc:grpChg chg="del">
          <ac:chgData name="Muthyala, Raajitha" userId="S::rmuthya@iu.edu::dcf5bf2e-2042-4a90-9feb-f19d19863463" providerId="AD" clId="Web-{16AC4700-9352-CCC1-437B-B56016BDC18E}" dt="2024-04-29T21:15:19.737" v="67"/>
          <ac:grpSpMkLst>
            <pc:docMk/>
            <pc:sldMk cId="1562950871" sldId="259"/>
            <ac:grpSpMk id="14" creationId="{8D6FD602-3113-4FC4-982F-15099614D2A6}"/>
          </ac:grpSpMkLst>
        </pc:grpChg>
        <pc:grpChg chg="add del">
          <ac:chgData name="Muthyala, Raajitha" userId="S::rmuthya@iu.edu::dcf5bf2e-2042-4a90-9feb-f19d19863463" providerId="AD" clId="Web-{16AC4700-9352-CCC1-437B-B56016BDC18E}" dt="2024-04-29T21:16:00.268" v="70"/>
          <ac:grpSpMkLst>
            <pc:docMk/>
            <pc:sldMk cId="1562950871" sldId="259"/>
            <ac:grpSpMk id="26" creationId="{545001F7-3F8F-4035-8348-1B9798C77D29}"/>
          </ac:grpSpMkLst>
        </pc:grpChg>
        <pc:grpChg chg="add">
          <ac:chgData name="Muthyala, Raajitha" userId="S::rmuthya@iu.edu::dcf5bf2e-2042-4a90-9feb-f19d19863463" providerId="AD" clId="Web-{16AC4700-9352-CCC1-437B-B56016BDC18E}" dt="2024-04-29T21:16:00.268" v="70"/>
          <ac:grpSpMkLst>
            <pc:docMk/>
            <pc:sldMk cId="1562950871" sldId="259"/>
            <ac:grpSpMk id="43" creationId="{6A0ABFF7-3293-4EAC-9426-EBDCAA34D5E1}"/>
          </ac:grpSpMkLst>
        </pc:grpChg>
        <pc:picChg chg="del mod ord">
          <ac:chgData name="Muthyala, Raajitha" userId="S::rmuthya@iu.edu::dcf5bf2e-2042-4a90-9feb-f19d19863463" providerId="AD" clId="Web-{16AC4700-9352-CCC1-437B-B56016BDC18E}" dt="2024-04-29T21:15:49.534" v="69"/>
          <ac:picMkLst>
            <pc:docMk/>
            <pc:sldMk cId="1562950871" sldId="259"/>
            <ac:picMk id="7" creationId="{AC2BD5E6-C27A-AD2A-DD04-A432495E9DDA}"/>
          </ac:picMkLst>
        </pc:picChg>
      </pc:sldChg>
      <pc:sldChg chg="del">
        <pc:chgData name="Muthyala, Raajitha" userId="S::rmuthya@iu.edu::dcf5bf2e-2042-4a90-9feb-f19d19863463" providerId="AD" clId="Web-{16AC4700-9352-CCC1-437B-B56016BDC18E}" dt="2024-04-29T21:14:35.409" v="57"/>
        <pc:sldMkLst>
          <pc:docMk/>
          <pc:sldMk cId="1679260493" sldId="260"/>
        </pc:sldMkLst>
      </pc:sldChg>
      <pc:sldChg chg="delSp modSp add del replId">
        <pc:chgData name="Muthyala, Raajitha" userId="S::rmuthya@iu.edu::dcf5bf2e-2042-4a90-9feb-f19d19863463" providerId="AD" clId="Web-{16AC4700-9352-CCC1-437B-B56016BDC18E}" dt="2024-04-29T21:16:33.706" v="74"/>
        <pc:sldMkLst>
          <pc:docMk/>
          <pc:sldMk cId="403939850" sldId="261"/>
        </pc:sldMkLst>
        <pc:spChg chg="mod">
          <ac:chgData name="Muthyala, Raajitha" userId="S::rmuthya@iu.edu::dcf5bf2e-2042-4a90-9feb-f19d19863463" providerId="AD" clId="Web-{16AC4700-9352-CCC1-437B-B56016BDC18E}" dt="2024-04-29T21:16:20.674" v="72" actId="20577"/>
          <ac:spMkLst>
            <pc:docMk/>
            <pc:sldMk cId="403939850" sldId="261"/>
            <ac:spMk id="17" creationId="{34CEF96E-2E08-FD0D-7A7C-64C71445BC82}"/>
          </ac:spMkLst>
        </pc:spChg>
        <pc:picChg chg="del">
          <ac:chgData name="Muthyala, Raajitha" userId="S::rmuthya@iu.edu::dcf5bf2e-2042-4a90-9feb-f19d19863463" providerId="AD" clId="Web-{16AC4700-9352-CCC1-437B-B56016BDC18E}" dt="2024-04-29T21:16:08.268" v="71"/>
          <ac:picMkLst>
            <pc:docMk/>
            <pc:sldMk cId="403939850" sldId="261"/>
            <ac:picMk id="7" creationId="{AC2BD5E6-C27A-AD2A-DD04-A432495E9DDA}"/>
          </ac:picMkLst>
        </pc:picChg>
      </pc:sldChg>
      <pc:sldChg chg="modSp add del replId">
        <pc:chgData name="Muthyala, Raajitha" userId="S::rmuthya@iu.edu::dcf5bf2e-2042-4a90-9feb-f19d19863463" providerId="AD" clId="Web-{16AC4700-9352-CCC1-437B-B56016BDC18E}" dt="2024-04-29T21:12:59.394" v="16"/>
        <pc:sldMkLst>
          <pc:docMk/>
          <pc:sldMk cId="2356119156" sldId="261"/>
        </pc:sldMkLst>
        <pc:spChg chg="mod">
          <ac:chgData name="Muthyala, Raajitha" userId="S::rmuthya@iu.edu::dcf5bf2e-2042-4a90-9feb-f19d19863463" providerId="AD" clId="Web-{16AC4700-9352-CCC1-437B-B56016BDC18E}" dt="2024-04-29T21:12:50.331" v="12" actId="20577"/>
          <ac:spMkLst>
            <pc:docMk/>
            <pc:sldMk cId="2356119156" sldId="261"/>
            <ac:spMk id="17" creationId="{34CEF96E-2E08-FD0D-7A7C-64C71445BC82}"/>
          </ac:spMkLst>
        </pc:spChg>
      </pc:sldChg>
      <pc:sldChg chg="add del replId">
        <pc:chgData name="Muthyala, Raajitha" userId="S::rmuthya@iu.edu::dcf5bf2e-2042-4a90-9feb-f19d19863463" providerId="AD" clId="Web-{16AC4700-9352-CCC1-437B-B56016BDC18E}" dt="2024-04-29T21:13:01.159" v="17"/>
        <pc:sldMkLst>
          <pc:docMk/>
          <pc:sldMk cId="1304748147" sldId="262"/>
        </pc:sldMkLst>
      </pc:sldChg>
      <pc:sldChg chg="modSp add replId">
        <pc:chgData name="Muthyala, Raajitha" userId="S::rmuthya@iu.edu::dcf5bf2e-2042-4a90-9feb-f19d19863463" providerId="AD" clId="Web-{16AC4700-9352-CCC1-437B-B56016BDC18E}" dt="2024-04-29T21:16:56.299" v="76" actId="20577"/>
        <pc:sldMkLst>
          <pc:docMk/>
          <pc:sldMk cId="4081715027" sldId="262"/>
        </pc:sldMkLst>
        <pc:spChg chg="mod">
          <ac:chgData name="Muthyala, Raajitha" userId="S::rmuthya@iu.edu::dcf5bf2e-2042-4a90-9feb-f19d19863463" providerId="AD" clId="Web-{16AC4700-9352-CCC1-437B-B56016BDC18E}" dt="2024-04-29T21:16:56.299" v="76" actId="20577"/>
          <ac:spMkLst>
            <pc:docMk/>
            <pc:sldMk cId="4081715027" sldId="262"/>
            <ac:spMk id="17" creationId="{34CEF96E-2E08-FD0D-7A7C-64C71445BC82}"/>
          </ac:spMkLst>
        </pc:spChg>
      </pc:sldChg>
      <pc:sldChg chg="add del replId">
        <pc:chgData name="Muthyala, Raajitha" userId="S::rmuthya@iu.edu::dcf5bf2e-2042-4a90-9feb-f19d19863463" providerId="AD" clId="Web-{16AC4700-9352-CCC1-437B-B56016BDC18E}" dt="2024-04-29T21:12:53.847" v="15"/>
        <pc:sldMkLst>
          <pc:docMk/>
          <pc:sldMk cId="621083186" sldId="263"/>
        </pc:sldMkLst>
      </pc:sldChg>
      <pc:sldChg chg="modSp new">
        <pc:chgData name="Muthyala, Raajitha" userId="S::rmuthya@iu.edu::dcf5bf2e-2042-4a90-9feb-f19d19863463" providerId="AD" clId="Web-{16AC4700-9352-CCC1-437B-B56016BDC18E}" dt="2024-04-29T21:17:48.018" v="88" actId="20577"/>
        <pc:sldMkLst>
          <pc:docMk/>
          <pc:sldMk cId="3014270623" sldId="263"/>
        </pc:sldMkLst>
        <pc:spChg chg="mod">
          <ac:chgData name="Muthyala, Raajitha" userId="S::rmuthya@iu.edu::dcf5bf2e-2042-4a90-9feb-f19d19863463" providerId="AD" clId="Web-{16AC4700-9352-CCC1-437B-B56016BDC18E}" dt="2024-04-29T21:17:18.862" v="81" actId="20577"/>
          <ac:spMkLst>
            <pc:docMk/>
            <pc:sldMk cId="3014270623" sldId="263"/>
            <ac:spMk id="2" creationId="{1A4A1B69-20F7-B3C6-4849-142CD6B3697F}"/>
          </ac:spMkLst>
        </pc:spChg>
        <pc:spChg chg="mod">
          <ac:chgData name="Muthyala, Raajitha" userId="S::rmuthya@iu.edu::dcf5bf2e-2042-4a90-9feb-f19d19863463" providerId="AD" clId="Web-{16AC4700-9352-CCC1-437B-B56016BDC18E}" dt="2024-04-29T21:17:48.018" v="88" actId="20577"/>
          <ac:spMkLst>
            <pc:docMk/>
            <pc:sldMk cId="3014270623" sldId="263"/>
            <ac:spMk id="3" creationId="{724BADD8-FD3A-99E4-116A-02FFE7CE4A06}"/>
          </ac:spMkLst>
        </pc:spChg>
      </pc:sldChg>
      <pc:sldChg chg="addSp delSp modSp new mod setBg">
        <pc:chgData name="Muthyala, Raajitha" userId="S::rmuthya@iu.edu::dcf5bf2e-2042-4a90-9feb-f19d19863463" providerId="AD" clId="Web-{16AC4700-9352-CCC1-437B-B56016BDC18E}" dt="2024-04-29T21:25:00.501" v="113"/>
        <pc:sldMkLst>
          <pc:docMk/>
          <pc:sldMk cId="992906896" sldId="264"/>
        </pc:sldMkLst>
        <pc:spChg chg="mod">
          <ac:chgData name="Muthyala, Raajitha" userId="S::rmuthya@iu.edu::dcf5bf2e-2042-4a90-9feb-f19d19863463" providerId="AD" clId="Web-{16AC4700-9352-CCC1-437B-B56016BDC18E}" dt="2024-04-29T21:20:51.205" v="111"/>
          <ac:spMkLst>
            <pc:docMk/>
            <pc:sldMk cId="992906896" sldId="264"/>
            <ac:spMk id="2" creationId="{9348FC2B-F19E-C7A1-4801-82584D2C6591}"/>
          </ac:spMkLst>
        </pc:spChg>
        <pc:spChg chg="add del mod">
          <ac:chgData name="Muthyala, Raajitha" userId="S::rmuthya@iu.edu::dcf5bf2e-2042-4a90-9feb-f19d19863463" providerId="AD" clId="Web-{16AC4700-9352-CCC1-437B-B56016BDC18E}" dt="2024-04-29T21:19:39.424" v="103"/>
          <ac:spMkLst>
            <pc:docMk/>
            <pc:sldMk cId="992906896" sldId="264"/>
            <ac:spMk id="3" creationId="{4E6FD2FC-845C-C215-5B10-A88A891F908C}"/>
          </ac:spMkLst>
        </pc:spChg>
        <pc:spChg chg="add del">
          <ac:chgData name="Muthyala, Raajitha" userId="S::rmuthya@iu.edu::dcf5bf2e-2042-4a90-9feb-f19d19863463" providerId="AD" clId="Web-{16AC4700-9352-CCC1-437B-B56016BDC18E}" dt="2024-04-29T21:20:03.330" v="107"/>
          <ac:spMkLst>
            <pc:docMk/>
            <pc:sldMk cId="992906896" sldId="264"/>
            <ac:spMk id="8" creationId="{8651CFA9-6065-4243-AC48-858E359780B1}"/>
          </ac:spMkLst>
        </pc:spChg>
        <pc:spChg chg="add del">
          <ac:chgData name="Muthyala, Raajitha" userId="S::rmuthya@iu.edu::dcf5bf2e-2042-4a90-9feb-f19d19863463" providerId="AD" clId="Web-{16AC4700-9352-CCC1-437B-B56016BDC18E}" dt="2024-04-29T21:19:39.408" v="102"/>
          <ac:spMkLst>
            <pc:docMk/>
            <pc:sldMk cId="992906896" sldId="264"/>
            <ac:spMk id="9" creationId="{43A9B7B3-F171-4C25-99FC-C54250F0649B}"/>
          </ac:spMkLst>
        </pc:spChg>
        <pc:spChg chg="add del">
          <ac:chgData name="Muthyala, Raajitha" userId="S::rmuthya@iu.edu::dcf5bf2e-2042-4a90-9feb-f19d19863463" providerId="AD" clId="Web-{16AC4700-9352-CCC1-437B-B56016BDC18E}" dt="2024-04-29T21:20:03.330" v="107"/>
          <ac:spMkLst>
            <pc:docMk/>
            <pc:sldMk cId="992906896" sldId="264"/>
            <ac:spMk id="10" creationId="{1FB7DD83-8C23-4292-86EE-35D1060B0629}"/>
          </ac:spMkLst>
        </pc:spChg>
        <pc:spChg chg="add del">
          <ac:chgData name="Muthyala, Raajitha" userId="S::rmuthya@iu.edu::dcf5bf2e-2042-4a90-9feb-f19d19863463" providerId="AD" clId="Web-{16AC4700-9352-CCC1-437B-B56016BDC18E}" dt="2024-04-29T21:19:39.408" v="102"/>
          <ac:spMkLst>
            <pc:docMk/>
            <pc:sldMk cId="992906896" sldId="264"/>
            <ac:spMk id="11" creationId="{D2D5C7C5-9C27-4A61-9F57-1857D45320FD}"/>
          </ac:spMkLst>
        </pc:spChg>
        <pc:spChg chg="add del mod">
          <ac:chgData name="Muthyala, Raajitha" userId="S::rmuthya@iu.edu::dcf5bf2e-2042-4a90-9feb-f19d19863463" providerId="AD" clId="Web-{16AC4700-9352-CCC1-437B-B56016BDC18E}" dt="2024-04-29T21:20:03.330" v="107"/>
          <ac:spMkLst>
            <pc:docMk/>
            <pc:sldMk cId="992906896" sldId="264"/>
            <ac:spMk id="18" creationId="{4E6FD2FC-845C-C215-5B10-A88A891F908C}"/>
          </ac:spMkLst>
        </pc:spChg>
        <pc:spChg chg="add del">
          <ac:chgData name="Muthyala, Raajitha" userId="S::rmuthya@iu.edu::dcf5bf2e-2042-4a90-9feb-f19d19863463" providerId="AD" clId="Web-{16AC4700-9352-CCC1-437B-B56016BDC18E}" dt="2024-04-29T21:20:51.205" v="111"/>
          <ac:spMkLst>
            <pc:docMk/>
            <pc:sldMk cId="992906896" sldId="264"/>
            <ac:spMk id="24" creationId="{8651CFA9-6065-4243-AC48-858E359780B1}"/>
          </ac:spMkLst>
        </pc:spChg>
        <pc:spChg chg="add del">
          <ac:chgData name="Muthyala, Raajitha" userId="S::rmuthya@iu.edu::dcf5bf2e-2042-4a90-9feb-f19d19863463" providerId="AD" clId="Web-{16AC4700-9352-CCC1-437B-B56016BDC18E}" dt="2024-04-29T21:20:51.205" v="111"/>
          <ac:spMkLst>
            <pc:docMk/>
            <pc:sldMk cId="992906896" sldId="264"/>
            <ac:spMk id="26" creationId="{37962AE0-6A1C-4B76-9D52-10E5E6D7D3BB}"/>
          </ac:spMkLst>
        </pc:spChg>
        <pc:spChg chg="add del">
          <ac:chgData name="Muthyala, Raajitha" userId="S::rmuthya@iu.edu::dcf5bf2e-2042-4a90-9feb-f19d19863463" providerId="AD" clId="Web-{16AC4700-9352-CCC1-437B-B56016BDC18E}" dt="2024-04-29T21:20:51.158" v="110"/>
          <ac:spMkLst>
            <pc:docMk/>
            <pc:sldMk cId="992906896" sldId="264"/>
            <ac:spMk id="35" creationId="{8651CFA9-6065-4243-AC48-858E359780B1}"/>
          </ac:spMkLst>
        </pc:spChg>
        <pc:spChg chg="add del">
          <ac:chgData name="Muthyala, Raajitha" userId="S::rmuthya@iu.edu::dcf5bf2e-2042-4a90-9feb-f19d19863463" providerId="AD" clId="Web-{16AC4700-9352-CCC1-437B-B56016BDC18E}" dt="2024-04-29T21:20:51.158" v="110"/>
          <ac:spMkLst>
            <pc:docMk/>
            <pc:sldMk cId="992906896" sldId="264"/>
            <ac:spMk id="37" creationId="{37962AE0-6A1C-4B76-9D52-10E5E6D7D3BB}"/>
          </ac:spMkLst>
        </pc:spChg>
        <pc:spChg chg="add del">
          <ac:chgData name="Muthyala, Raajitha" userId="S::rmuthya@iu.edu::dcf5bf2e-2042-4a90-9feb-f19d19863463" providerId="AD" clId="Web-{16AC4700-9352-CCC1-437B-B56016BDC18E}" dt="2024-04-29T21:25:00.501" v="113"/>
          <ac:spMkLst>
            <pc:docMk/>
            <pc:sldMk cId="992906896" sldId="264"/>
            <ac:spMk id="43" creationId="{43A9B7B3-F171-4C25-99FC-C54250F0649B}"/>
          </ac:spMkLst>
        </pc:spChg>
        <pc:spChg chg="add del">
          <ac:chgData name="Muthyala, Raajitha" userId="S::rmuthya@iu.edu::dcf5bf2e-2042-4a90-9feb-f19d19863463" providerId="AD" clId="Web-{16AC4700-9352-CCC1-437B-B56016BDC18E}" dt="2024-04-29T21:25:00.501" v="113"/>
          <ac:spMkLst>
            <pc:docMk/>
            <pc:sldMk cId="992906896" sldId="264"/>
            <ac:spMk id="44" creationId="{D2D5C7C5-9C27-4A61-9F57-1857D45320FD}"/>
          </ac:spMkLst>
        </pc:spChg>
        <pc:spChg chg="add">
          <ac:chgData name="Muthyala, Raajitha" userId="S::rmuthya@iu.edu::dcf5bf2e-2042-4a90-9feb-f19d19863463" providerId="AD" clId="Web-{16AC4700-9352-CCC1-437B-B56016BDC18E}" dt="2024-04-29T21:25:00.501" v="113"/>
          <ac:spMkLst>
            <pc:docMk/>
            <pc:sldMk cId="992906896" sldId="264"/>
            <ac:spMk id="50" creationId="{43A9B7B3-F171-4C25-99FC-C54250F0649B}"/>
          </ac:spMkLst>
        </pc:spChg>
        <pc:spChg chg="add">
          <ac:chgData name="Muthyala, Raajitha" userId="S::rmuthya@iu.edu::dcf5bf2e-2042-4a90-9feb-f19d19863463" providerId="AD" clId="Web-{16AC4700-9352-CCC1-437B-B56016BDC18E}" dt="2024-04-29T21:25:00.501" v="113"/>
          <ac:spMkLst>
            <pc:docMk/>
            <pc:sldMk cId="992906896" sldId="264"/>
            <ac:spMk id="52" creationId="{D2D5C7C5-9C27-4A61-9F57-1857D45320FD}"/>
          </ac:spMkLst>
        </pc:spChg>
        <pc:grpChg chg="add del">
          <ac:chgData name="Muthyala, Raajitha" userId="S::rmuthya@iu.edu::dcf5bf2e-2042-4a90-9feb-f19d19863463" providerId="AD" clId="Web-{16AC4700-9352-CCC1-437B-B56016BDC18E}" dt="2024-04-29T21:20:03.330" v="107"/>
          <ac:grpSpMkLst>
            <pc:docMk/>
            <pc:sldMk cId="992906896" sldId="264"/>
            <ac:grpSpMk id="12" creationId="{05E40D2E-9E51-4518-B6A8-4690070D5612}"/>
          </ac:grpSpMkLst>
        </pc:grpChg>
        <pc:grpChg chg="add del">
          <ac:chgData name="Muthyala, Raajitha" userId="S::rmuthya@iu.edu::dcf5bf2e-2042-4a90-9feb-f19d19863463" providerId="AD" clId="Web-{16AC4700-9352-CCC1-437B-B56016BDC18E}" dt="2024-04-29T21:19:39.408" v="102"/>
          <ac:grpSpMkLst>
            <pc:docMk/>
            <pc:sldMk cId="992906896" sldId="264"/>
            <ac:grpSpMk id="13" creationId="{12B335A1-0110-4D6F-BC0E-DCDCB432032B}"/>
          </ac:grpSpMkLst>
        </pc:grpChg>
        <pc:grpChg chg="add del">
          <ac:chgData name="Muthyala, Raajitha" userId="S::rmuthya@iu.edu::dcf5bf2e-2042-4a90-9feb-f19d19863463" providerId="AD" clId="Web-{16AC4700-9352-CCC1-437B-B56016BDC18E}" dt="2024-04-29T21:20:51.205" v="111"/>
          <ac:grpSpMkLst>
            <pc:docMk/>
            <pc:sldMk cId="992906896" sldId="264"/>
            <ac:grpSpMk id="28" creationId="{7AB7BDB5-BE0D-446B-AA57-16A1D859E52B}"/>
          </ac:grpSpMkLst>
        </pc:grpChg>
        <pc:grpChg chg="add del">
          <ac:chgData name="Muthyala, Raajitha" userId="S::rmuthya@iu.edu::dcf5bf2e-2042-4a90-9feb-f19d19863463" providerId="AD" clId="Web-{16AC4700-9352-CCC1-437B-B56016BDC18E}" dt="2024-04-29T21:20:51.158" v="110"/>
          <ac:grpSpMkLst>
            <pc:docMk/>
            <pc:sldMk cId="992906896" sldId="264"/>
            <ac:grpSpMk id="39" creationId="{7AB7BDB5-BE0D-446B-AA57-16A1D859E52B}"/>
          </ac:grpSpMkLst>
        </pc:grpChg>
        <pc:grpChg chg="add del">
          <ac:chgData name="Muthyala, Raajitha" userId="S::rmuthya@iu.edu::dcf5bf2e-2042-4a90-9feb-f19d19863463" providerId="AD" clId="Web-{16AC4700-9352-CCC1-437B-B56016BDC18E}" dt="2024-04-29T21:25:00.501" v="113"/>
          <ac:grpSpMkLst>
            <pc:docMk/>
            <pc:sldMk cId="992906896" sldId="264"/>
            <ac:grpSpMk id="45" creationId="{12B335A1-0110-4D6F-BC0E-DCDCB432032B}"/>
          </ac:grpSpMkLst>
        </pc:grpChg>
        <pc:grpChg chg="add">
          <ac:chgData name="Muthyala, Raajitha" userId="S::rmuthya@iu.edu::dcf5bf2e-2042-4a90-9feb-f19d19863463" providerId="AD" clId="Web-{16AC4700-9352-CCC1-437B-B56016BDC18E}" dt="2024-04-29T21:25:00.501" v="113"/>
          <ac:grpSpMkLst>
            <pc:docMk/>
            <pc:sldMk cId="992906896" sldId="264"/>
            <ac:grpSpMk id="54" creationId="{12B335A1-0110-4D6F-BC0E-DCDCB432032B}"/>
          </ac:grpSpMkLst>
        </pc:grpChg>
        <pc:graphicFrameChg chg="add del">
          <ac:chgData name="Muthyala, Raajitha" userId="S::rmuthya@iu.edu::dcf5bf2e-2042-4a90-9feb-f19d19863463" providerId="AD" clId="Web-{16AC4700-9352-CCC1-437B-B56016BDC18E}" dt="2024-04-29T21:19:39.408" v="102"/>
          <ac:graphicFrameMkLst>
            <pc:docMk/>
            <pc:sldMk cId="992906896" sldId="264"/>
            <ac:graphicFrameMk id="5" creationId="{FA7D5866-7F03-9740-D397-29BC9392C8F4}"/>
          </ac:graphicFrameMkLst>
        </pc:graphicFrameChg>
        <pc:graphicFrameChg chg="add mod modGraphic">
          <ac:chgData name="Muthyala, Raajitha" userId="S::rmuthya@iu.edu::dcf5bf2e-2042-4a90-9feb-f19d19863463" providerId="AD" clId="Web-{16AC4700-9352-CCC1-437B-B56016BDC18E}" dt="2024-04-29T21:25:00.501" v="113"/>
          <ac:graphicFrameMkLst>
            <pc:docMk/>
            <pc:sldMk cId="992906896" sldId="264"/>
            <ac:graphicFrameMk id="20" creationId="{8A4C14E3-CA6B-1004-F0B2-BB549F03363C}"/>
          </ac:graphicFrameMkLst>
        </pc:graphicFrameChg>
      </pc:sldChg>
      <pc:sldChg chg="addSp modSp new">
        <pc:chgData name="Muthyala, Raajitha" userId="S::rmuthya@iu.edu::dcf5bf2e-2042-4a90-9feb-f19d19863463" providerId="AD" clId="Web-{16AC4700-9352-CCC1-437B-B56016BDC18E}" dt="2024-04-29T22:29:20.537" v="178" actId="14100"/>
        <pc:sldMkLst>
          <pc:docMk/>
          <pc:sldMk cId="2009563529" sldId="265"/>
        </pc:sldMkLst>
        <pc:spChg chg="mod">
          <ac:chgData name="Muthyala, Raajitha" userId="S::rmuthya@iu.edu::dcf5bf2e-2042-4a90-9feb-f19d19863463" providerId="AD" clId="Web-{16AC4700-9352-CCC1-437B-B56016BDC18E}" dt="2024-04-29T21:25:13.454" v="127" actId="20577"/>
          <ac:spMkLst>
            <pc:docMk/>
            <pc:sldMk cId="2009563529" sldId="265"/>
            <ac:spMk id="2" creationId="{36A1C189-8913-C9FB-B9B2-A22401694933}"/>
          </ac:spMkLst>
        </pc:spChg>
        <pc:spChg chg="mod">
          <ac:chgData name="Muthyala, Raajitha" userId="S::rmuthya@iu.edu::dcf5bf2e-2042-4a90-9feb-f19d19863463" providerId="AD" clId="Web-{16AC4700-9352-CCC1-437B-B56016BDC18E}" dt="2024-04-29T22:29:20.537" v="178" actId="14100"/>
          <ac:spMkLst>
            <pc:docMk/>
            <pc:sldMk cId="2009563529" sldId="265"/>
            <ac:spMk id="3" creationId="{C96792C7-BB79-1354-C7A5-47F7AFC59D9D}"/>
          </ac:spMkLst>
        </pc:spChg>
        <pc:picChg chg="add mod">
          <ac:chgData name="Muthyala, Raajitha" userId="S::rmuthya@iu.edu::dcf5bf2e-2042-4a90-9feb-f19d19863463" providerId="AD" clId="Web-{16AC4700-9352-CCC1-437B-B56016BDC18E}" dt="2024-04-29T22:29:01.897" v="177" actId="1076"/>
          <ac:picMkLst>
            <pc:docMk/>
            <pc:sldMk cId="2009563529" sldId="265"/>
            <ac:picMk id="4" creationId="{3F4ACFF8-214C-DCA9-4392-5AC3CD700B66}"/>
          </ac:picMkLst>
        </pc:picChg>
      </pc:sldChg>
      <pc:sldChg chg="modSp new">
        <pc:chgData name="Muthyala, Raajitha" userId="S::rmuthya@iu.edu::dcf5bf2e-2042-4a90-9feb-f19d19863463" providerId="AD" clId="Web-{16AC4700-9352-CCC1-437B-B56016BDC18E}" dt="2024-04-29T22:31:24.367" v="203" actId="20577"/>
        <pc:sldMkLst>
          <pc:docMk/>
          <pc:sldMk cId="2621158697" sldId="266"/>
        </pc:sldMkLst>
        <pc:spChg chg="mod">
          <ac:chgData name="Muthyala, Raajitha" userId="S::rmuthya@iu.edu::dcf5bf2e-2042-4a90-9feb-f19d19863463" providerId="AD" clId="Web-{16AC4700-9352-CCC1-437B-B56016BDC18E}" dt="2024-04-29T22:31:21.492" v="202" actId="20577"/>
          <ac:spMkLst>
            <pc:docMk/>
            <pc:sldMk cId="2621158697" sldId="266"/>
            <ac:spMk id="2" creationId="{60FE007C-31C1-D053-79F5-1F8AD047BE15}"/>
          </ac:spMkLst>
        </pc:spChg>
        <pc:spChg chg="mod">
          <ac:chgData name="Muthyala, Raajitha" userId="S::rmuthya@iu.edu::dcf5bf2e-2042-4a90-9feb-f19d19863463" providerId="AD" clId="Web-{16AC4700-9352-CCC1-437B-B56016BDC18E}" dt="2024-04-29T22:31:24.367" v="203" actId="20577"/>
          <ac:spMkLst>
            <pc:docMk/>
            <pc:sldMk cId="2621158697" sldId="266"/>
            <ac:spMk id="3" creationId="{ECB87991-434F-867C-8EB7-734FB63C9C1B}"/>
          </ac:spMkLst>
        </pc:spChg>
      </pc:sldChg>
      <pc:sldChg chg="new">
        <pc:chgData name="Muthyala, Raajitha" userId="S::rmuthya@iu.edu::dcf5bf2e-2042-4a90-9feb-f19d19863463" providerId="AD" clId="Web-{16AC4700-9352-CCC1-437B-B56016BDC18E}" dt="2024-04-29T21:25:19.829" v="129"/>
        <pc:sldMkLst>
          <pc:docMk/>
          <pc:sldMk cId="542677680" sldId="267"/>
        </pc:sldMkLst>
      </pc:sldChg>
    </pc:docChg>
  </pc:docChgLst>
  <pc:docChgLst>
    <pc:chgData name="Sravanam, Naga hemasree" userId="S::nasrav@iu.edu::159a1d03-e5f2-4ad2-be5f-8505a4ef2319" providerId="AD" clId="Web-{B09F7F83-611A-2D24-F758-08B65C454E93}"/>
    <pc:docChg chg="modSld">
      <pc:chgData name="Sravanam, Naga hemasree" userId="S::nasrav@iu.edu::159a1d03-e5f2-4ad2-be5f-8505a4ef2319" providerId="AD" clId="Web-{B09F7F83-611A-2D24-F758-08B65C454E93}" dt="2024-04-30T06:08:24.364" v="11" actId="20577"/>
      <pc:docMkLst>
        <pc:docMk/>
      </pc:docMkLst>
      <pc:sldChg chg="modSp">
        <pc:chgData name="Sravanam, Naga hemasree" userId="S::nasrav@iu.edu::159a1d03-e5f2-4ad2-be5f-8505a4ef2319" providerId="AD" clId="Web-{B09F7F83-611A-2D24-F758-08B65C454E93}" dt="2024-04-30T06:08:24.364" v="11" actId="20577"/>
        <pc:sldMkLst>
          <pc:docMk/>
          <pc:sldMk cId="3792340270" sldId="272"/>
        </pc:sldMkLst>
        <pc:spChg chg="mod">
          <ac:chgData name="Sravanam, Naga hemasree" userId="S::nasrav@iu.edu::159a1d03-e5f2-4ad2-be5f-8505a4ef2319" providerId="AD" clId="Web-{B09F7F83-611A-2D24-F758-08B65C454E93}" dt="2024-04-30T06:08:24.364" v="11" actId="20577"/>
          <ac:spMkLst>
            <pc:docMk/>
            <pc:sldMk cId="3792340270" sldId="272"/>
            <ac:spMk id="7" creationId="{FC154BC0-66E3-F2AA-3391-9CCBEF3EE52A}"/>
          </ac:spMkLst>
        </pc:spChg>
      </pc:sldChg>
    </pc:docChg>
  </pc:docChgLst>
  <pc:docChgLst>
    <pc:chgData name="Sravanam, Naga hemasree" userId="S::nasrav@iu.edu::159a1d03-e5f2-4ad2-be5f-8505a4ef2319" providerId="AD" clId="Web-{AE5ECD6E-1BF1-C84E-E028-DE6937497A3E}"/>
    <pc:docChg chg="modSld">
      <pc:chgData name="Sravanam, Naga hemasree" userId="S::nasrav@iu.edu::159a1d03-e5f2-4ad2-be5f-8505a4ef2319" providerId="AD" clId="Web-{AE5ECD6E-1BF1-C84E-E028-DE6937497A3E}" dt="2024-04-30T23:53:01.099" v="0" actId="14100"/>
      <pc:docMkLst>
        <pc:docMk/>
      </pc:docMkLst>
      <pc:sldChg chg="modSp">
        <pc:chgData name="Sravanam, Naga hemasree" userId="S::nasrav@iu.edu::159a1d03-e5f2-4ad2-be5f-8505a4ef2319" providerId="AD" clId="Web-{AE5ECD6E-1BF1-C84E-E028-DE6937497A3E}" dt="2024-04-30T23:53:01.099" v="0" actId="14100"/>
        <pc:sldMkLst>
          <pc:docMk/>
          <pc:sldMk cId="2009563529" sldId="265"/>
        </pc:sldMkLst>
        <pc:picChg chg="mod">
          <ac:chgData name="Sravanam, Naga hemasree" userId="S::nasrav@iu.edu::159a1d03-e5f2-4ad2-be5f-8505a4ef2319" providerId="AD" clId="Web-{AE5ECD6E-1BF1-C84E-E028-DE6937497A3E}" dt="2024-04-30T23:53:01.099" v="0" actId="14100"/>
          <ac:picMkLst>
            <pc:docMk/>
            <pc:sldMk cId="2009563529" sldId="265"/>
            <ac:picMk id="16" creationId="{5063CF68-FF79-FABB-88B9-2317AFC85BB3}"/>
          </ac:picMkLst>
        </pc:picChg>
      </pc:sldChg>
    </pc:docChg>
  </pc:docChgLst>
  <pc:docChgLst>
    <pc:chgData name="Muthyala, Raajitha" userId="S::rmuthya@iu.edu::dcf5bf2e-2042-4a90-9feb-f19d19863463" providerId="AD" clId="Web-{F8207F8A-987C-61EA-74E4-0CCB75F7C871}"/>
    <pc:docChg chg="modSld">
      <pc:chgData name="Muthyala, Raajitha" userId="S::rmuthya@iu.edu::dcf5bf2e-2042-4a90-9feb-f19d19863463" providerId="AD" clId="Web-{F8207F8A-987C-61EA-74E4-0CCB75F7C871}" dt="2024-04-30T20:31:59.293" v="1"/>
      <pc:docMkLst>
        <pc:docMk/>
      </pc:docMkLst>
      <pc:sldChg chg="delSp">
        <pc:chgData name="Muthyala, Raajitha" userId="S::rmuthya@iu.edu::dcf5bf2e-2042-4a90-9feb-f19d19863463" providerId="AD" clId="Web-{F8207F8A-987C-61EA-74E4-0CCB75F7C871}" dt="2024-04-30T20:31:59.293" v="1"/>
        <pc:sldMkLst>
          <pc:docMk/>
          <pc:sldMk cId="1339363883" sldId="315"/>
        </pc:sldMkLst>
        <pc:spChg chg="del">
          <ac:chgData name="Muthyala, Raajitha" userId="S::rmuthya@iu.edu::dcf5bf2e-2042-4a90-9feb-f19d19863463" providerId="AD" clId="Web-{F8207F8A-987C-61EA-74E4-0CCB75F7C871}" dt="2024-04-30T20:31:59.293" v="1"/>
          <ac:spMkLst>
            <pc:docMk/>
            <pc:sldMk cId="1339363883" sldId="315"/>
            <ac:spMk id="2" creationId="{99217EBE-8C42-3383-116E-6A6C9A9647E1}"/>
          </ac:spMkLst>
        </pc:spChg>
      </pc:sldChg>
      <pc:sldChg chg="delSp">
        <pc:chgData name="Muthyala, Raajitha" userId="S::rmuthya@iu.edu::dcf5bf2e-2042-4a90-9feb-f19d19863463" providerId="AD" clId="Web-{F8207F8A-987C-61EA-74E4-0CCB75F7C871}" dt="2024-04-30T20:31:52.574" v="0"/>
        <pc:sldMkLst>
          <pc:docMk/>
          <pc:sldMk cId="1578902510" sldId="316"/>
        </pc:sldMkLst>
        <pc:spChg chg="del">
          <ac:chgData name="Muthyala, Raajitha" userId="S::rmuthya@iu.edu::dcf5bf2e-2042-4a90-9feb-f19d19863463" providerId="AD" clId="Web-{F8207F8A-987C-61EA-74E4-0CCB75F7C871}" dt="2024-04-30T20:31:52.574" v="0"/>
          <ac:spMkLst>
            <pc:docMk/>
            <pc:sldMk cId="1578902510" sldId="316"/>
            <ac:spMk id="2" creationId="{54F227EE-2957-467A-79EF-8D1D65145B1A}"/>
          </ac:spMkLst>
        </pc:spChg>
      </pc:sldChg>
    </pc:docChg>
  </pc:docChgLst>
  <pc:docChgLst>
    <pc:chgData name="Kandi, Priyankitha" userId="be642e4c-b985-4cab-b132-f1243d8ad807" providerId="ADAL" clId="{3BD01361-CDC5-B142-9F7E-E90CC80015F0}"/>
    <pc:docChg chg="undo custSel addSld delSld modSld sldOrd">
      <pc:chgData name="Kandi, Priyankitha" userId="be642e4c-b985-4cab-b132-f1243d8ad807" providerId="ADAL" clId="{3BD01361-CDC5-B142-9F7E-E90CC80015F0}" dt="2024-04-30T19:16:51.248" v="3918" actId="20577"/>
      <pc:docMkLst>
        <pc:docMk/>
      </pc:docMkLst>
      <pc:sldChg chg="modSp mod">
        <pc:chgData name="Kandi, Priyankitha" userId="be642e4c-b985-4cab-b132-f1243d8ad807" providerId="ADAL" clId="{3BD01361-CDC5-B142-9F7E-E90CC80015F0}" dt="2024-04-30T04:52:25.018" v="2061" actId="1076"/>
        <pc:sldMkLst>
          <pc:docMk/>
          <pc:sldMk cId="231492198" sldId="256"/>
        </pc:sldMkLst>
        <pc:spChg chg="mod">
          <ac:chgData name="Kandi, Priyankitha" userId="be642e4c-b985-4cab-b132-f1243d8ad807" providerId="ADAL" clId="{3BD01361-CDC5-B142-9F7E-E90CC80015F0}" dt="2024-04-30T04:05:44.677" v="1847" actId="2711"/>
          <ac:spMkLst>
            <pc:docMk/>
            <pc:sldMk cId="231492198" sldId="256"/>
            <ac:spMk id="2" creationId="{BE3EDF0F-84D8-1F78-5FFB-4EE623B16027}"/>
          </ac:spMkLst>
        </pc:spChg>
        <pc:spChg chg="mod">
          <ac:chgData name="Kandi, Priyankitha" userId="be642e4c-b985-4cab-b132-f1243d8ad807" providerId="ADAL" clId="{3BD01361-CDC5-B142-9F7E-E90CC80015F0}" dt="2024-04-30T04:52:25.018" v="2061" actId="1076"/>
          <ac:spMkLst>
            <pc:docMk/>
            <pc:sldMk cId="231492198" sldId="256"/>
            <ac:spMk id="5" creationId="{DD9C1B6A-3162-FC63-53B2-0FE067C06363}"/>
          </ac:spMkLst>
        </pc:spChg>
        <pc:picChg chg="mod">
          <ac:chgData name="Kandi, Priyankitha" userId="be642e4c-b985-4cab-b132-f1243d8ad807" providerId="ADAL" clId="{3BD01361-CDC5-B142-9F7E-E90CC80015F0}" dt="2024-04-30T04:03:13.377" v="1835" actId="1076"/>
          <ac:picMkLst>
            <pc:docMk/>
            <pc:sldMk cId="231492198" sldId="256"/>
            <ac:picMk id="4" creationId="{40E2FE6D-B923-FA84-FFEB-6CFC9A35B8EF}"/>
          </ac:picMkLst>
        </pc:picChg>
      </pc:sldChg>
      <pc:sldChg chg="modSp mod">
        <pc:chgData name="Kandi, Priyankitha" userId="be642e4c-b985-4cab-b132-f1243d8ad807" providerId="ADAL" clId="{3BD01361-CDC5-B142-9F7E-E90CC80015F0}" dt="2024-04-30T18:27:32.714" v="2319" actId="20577"/>
        <pc:sldMkLst>
          <pc:docMk/>
          <pc:sldMk cId="3953041492" sldId="257"/>
        </pc:sldMkLst>
        <pc:spChg chg="mod">
          <ac:chgData name="Kandi, Priyankitha" userId="be642e4c-b985-4cab-b132-f1243d8ad807" providerId="ADAL" clId="{3BD01361-CDC5-B142-9F7E-E90CC80015F0}" dt="2024-04-30T04:03:41.874" v="1837" actId="2711"/>
          <ac:spMkLst>
            <pc:docMk/>
            <pc:sldMk cId="3953041492" sldId="257"/>
            <ac:spMk id="2" creationId="{9EA04500-8F97-DAB9-E54F-61FC7774F570}"/>
          </ac:spMkLst>
        </pc:spChg>
        <pc:spChg chg="mod">
          <ac:chgData name="Kandi, Priyankitha" userId="be642e4c-b985-4cab-b132-f1243d8ad807" providerId="ADAL" clId="{3BD01361-CDC5-B142-9F7E-E90CC80015F0}" dt="2024-04-30T18:27:32.714" v="2319" actId="20577"/>
          <ac:spMkLst>
            <pc:docMk/>
            <pc:sldMk cId="3953041492" sldId="257"/>
            <ac:spMk id="3" creationId="{D1AD6879-6601-F712-B3DD-7F398F27FA9C}"/>
          </ac:spMkLst>
        </pc:spChg>
      </pc:sldChg>
      <pc:sldChg chg="modSp mod">
        <pc:chgData name="Kandi, Priyankitha" userId="be642e4c-b985-4cab-b132-f1243d8ad807" providerId="ADAL" clId="{3BD01361-CDC5-B142-9F7E-E90CC80015F0}" dt="2024-04-30T04:04:20.208" v="1840" actId="2711"/>
        <pc:sldMkLst>
          <pc:docMk/>
          <pc:sldMk cId="794139037" sldId="258"/>
        </pc:sldMkLst>
        <pc:spChg chg="mod">
          <ac:chgData name="Kandi, Priyankitha" userId="be642e4c-b985-4cab-b132-f1243d8ad807" providerId="ADAL" clId="{3BD01361-CDC5-B142-9F7E-E90CC80015F0}" dt="2024-04-30T04:04:20.208" v="1840" actId="2711"/>
          <ac:spMkLst>
            <pc:docMk/>
            <pc:sldMk cId="794139037" sldId="258"/>
            <ac:spMk id="3" creationId="{1AC903AF-491E-48D2-0334-C154049741A1}"/>
          </ac:spMkLst>
        </pc:spChg>
      </pc:sldChg>
      <pc:sldChg chg="modSp mod">
        <pc:chgData name="Kandi, Priyankitha" userId="be642e4c-b985-4cab-b132-f1243d8ad807" providerId="ADAL" clId="{3BD01361-CDC5-B142-9F7E-E90CC80015F0}" dt="2024-04-30T04:05:20.685" v="1845" actId="2711"/>
        <pc:sldMkLst>
          <pc:docMk/>
          <pc:sldMk cId="1562950871" sldId="259"/>
        </pc:sldMkLst>
        <pc:spChg chg="mod">
          <ac:chgData name="Kandi, Priyankitha" userId="be642e4c-b985-4cab-b132-f1243d8ad807" providerId="ADAL" clId="{3BD01361-CDC5-B142-9F7E-E90CC80015F0}" dt="2024-04-30T04:05:20.685" v="1845" actId="2711"/>
          <ac:spMkLst>
            <pc:docMk/>
            <pc:sldMk cId="1562950871" sldId="259"/>
            <ac:spMk id="2" creationId="{696B7B76-AFB6-32C6-D1BC-882986E12C21}"/>
          </ac:spMkLst>
        </pc:spChg>
        <pc:spChg chg="mod">
          <ac:chgData name="Kandi, Priyankitha" userId="be642e4c-b985-4cab-b132-f1243d8ad807" providerId="ADAL" clId="{3BD01361-CDC5-B142-9F7E-E90CC80015F0}" dt="2024-04-30T04:04:41.045" v="1841" actId="2711"/>
          <ac:spMkLst>
            <pc:docMk/>
            <pc:sldMk cId="1562950871" sldId="259"/>
            <ac:spMk id="17" creationId="{34CEF96E-2E08-FD0D-7A7C-64C71445BC82}"/>
          </ac:spMkLst>
        </pc:spChg>
      </pc:sldChg>
      <pc:sldChg chg="addSp modSp mod">
        <pc:chgData name="Kandi, Priyankitha" userId="be642e4c-b985-4cab-b132-f1243d8ad807" providerId="ADAL" clId="{3BD01361-CDC5-B142-9F7E-E90CC80015F0}" dt="2024-04-30T03:23:55.909" v="1402" actId="931"/>
        <pc:sldMkLst>
          <pc:docMk/>
          <pc:sldMk cId="2009563529" sldId="265"/>
        </pc:sldMkLst>
        <pc:spChg chg="mod">
          <ac:chgData name="Kandi, Priyankitha" userId="be642e4c-b985-4cab-b132-f1243d8ad807" providerId="ADAL" clId="{3BD01361-CDC5-B142-9F7E-E90CC80015F0}" dt="2024-04-30T01:58:49.268" v="509" actId="20577"/>
          <ac:spMkLst>
            <pc:docMk/>
            <pc:sldMk cId="2009563529" sldId="265"/>
            <ac:spMk id="2" creationId="{36A1C189-8913-C9FB-B9B2-A22401694933}"/>
          </ac:spMkLst>
        </pc:spChg>
        <pc:spChg chg="mod">
          <ac:chgData name="Kandi, Priyankitha" userId="be642e4c-b985-4cab-b132-f1243d8ad807" providerId="ADAL" clId="{3BD01361-CDC5-B142-9F7E-E90CC80015F0}" dt="2024-04-30T03:23:55.909" v="1402" actId="931"/>
          <ac:spMkLst>
            <pc:docMk/>
            <pc:sldMk cId="2009563529" sldId="265"/>
            <ac:spMk id="3" creationId="{C96792C7-BB79-1354-C7A5-47F7AFC59D9D}"/>
          </ac:spMkLst>
        </pc:spChg>
        <pc:picChg chg="add mod">
          <ac:chgData name="Kandi, Priyankitha" userId="be642e4c-b985-4cab-b132-f1243d8ad807" providerId="ADAL" clId="{3BD01361-CDC5-B142-9F7E-E90CC80015F0}" dt="2024-04-30T02:59:40.818" v="1091" actId="1076"/>
          <ac:picMkLst>
            <pc:docMk/>
            <pc:sldMk cId="2009563529" sldId="265"/>
            <ac:picMk id="6" creationId="{81430EBB-27C6-969D-A21E-2E6D04401F2D}"/>
          </ac:picMkLst>
        </pc:picChg>
      </pc:sldChg>
      <pc:sldChg chg="addSp delSp modSp mod setBg">
        <pc:chgData name="Kandi, Priyankitha" userId="be642e4c-b985-4cab-b132-f1243d8ad807" providerId="ADAL" clId="{3BD01361-CDC5-B142-9F7E-E90CC80015F0}" dt="2024-04-30T03:00:07.705" v="1103" actId="931"/>
        <pc:sldMkLst>
          <pc:docMk/>
          <pc:sldMk cId="2621158697" sldId="266"/>
        </pc:sldMkLst>
        <pc:spChg chg="mod">
          <ac:chgData name="Kandi, Priyankitha" userId="be642e4c-b985-4cab-b132-f1243d8ad807" providerId="ADAL" clId="{3BD01361-CDC5-B142-9F7E-E90CC80015F0}" dt="2024-04-30T00:53:15.367" v="219" actId="26606"/>
          <ac:spMkLst>
            <pc:docMk/>
            <pc:sldMk cId="2621158697" sldId="266"/>
            <ac:spMk id="2" creationId="{60FE007C-31C1-D053-79F5-1F8AD047BE15}"/>
          </ac:spMkLst>
        </pc:spChg>
        <pc:spChg chg="mod ord">
          <ac:chgData name="Kandi, Priyankitha" userId="be642e4c-b985-4cab-b132-f1243d8ad807" providerId="ADAL" clId="{3BD01361-CDC5-B142-9F7E-E90CC80015F0}" dt="2024-04-30T00:53:15.367" v="219" actId="26606"/>
          <ac:spMkLst>
            <pc:docMk/>
            <pc:sldMk cId="2621158697" sldId="266"/>
            <ac:spMk id="3" creationId="{ECB87991-434F-867C-8EB7-734FB63C9C1B}"/>
          </ac:spMkLst>
        </pc:spChg>
        <pc:spChg chg="add del mod">
          <ac:chgData name="Kandi, Priyankitha" userId="be642e4c-b985-4cab-b132-f1243d8ad807" providerId="ADAL" clId="{3BD01361-CDC5-B142-9F7E-E90CC80015F0}" dt="2024-04-30T00:52:30.173" v="200"/>
          <ac:spMkLst>
            <pc:docMk/>
            <pc:sldMk cId="2621158697" sldId="266"/>
            <ac:spMk id="6" creationId="{CF157702-AD97-0552-067F-820556DA3D61}"/>
          </ac:spMkLst>
        </pc:spChg>
        <pc:spChg chg="add del">
          <ac:chgData name="Kandi, Priyankitha" userId="be642e4c-b985-4cab-b132-f1243d8ad807" providerId="ADAL" clId="{3BD01361-CDC5-B142-9F7E-E90CC80015F0}" dt="2024-04-30T00:53:12.231" v="214" actId="26606"/>
          <ac:spMkLst>
            <pc:docMk/>
            <pc:sldMk cId="2621158697" sldId="266"/>
            <ac:spMk id="7" creationId="{A4FB2F27-3F7D-440E-A905-86607A926A29}"/>
          </ac:spMkLst>
        </pc:spChg>
        <pc:spChg chg="add del">
          <ac:chgData name="Kandi, Priyankitha" userId="be642e4c-b985-4cab-b132-f1243d8ad807" providerId="ADAL" clId="{3BD01361-CDC5-B142-9F7E-E90CC80015F0}" dt="2024-04-30T00:53:12.231" v="214" actId="26606"/>
          <ac:spMkLst>
            <pc:docMk/>
            <pc:sldMk cId="2621158697" sldId="266"/>
            <ac:spMk id="12" creationId="{AF678C14-A033-4139-BCA9-8382B039648B}"/>
          </ac:spMkLst>
        </pc:spChg>
        <pc:spChg chg="add del">
          <ac:chgData name="Kandi, Priyankitha" userId="be642e4c-b985-4cab-b132-f1243d8ad807" providerId="ADAL" clId="{3BD01361-CDC5-B142-9F7E-E90CC80015F0}" dt="2024-04-30T00:53:14.440" v="216" actId="26606"/>
          <ac:spMkLst>
            <pc:docMk/>
            <pc:sldMk cId="2621158697" sldId="266"/>
            <ac:spMk id="18" creationId="{8651CFA9-6065-4243-AC48-858E359780B1}"/>
          </ac:spMkLst>
        </pc:spChg>
        <pc:spChg chg="add del">
          <ac:chgData name="Kandi, Priyankitha" userId="be642e4c-b985-4cab-b132-f1243d8ad807" providerId="ADAL" clId="{3BD01361-CDC5-B142-9F7E-E90CC80015F0}" dt="2024-04-30T00:53:14.440" v="216" actId="26606"/>
          <ac:spMkLst>
            <pc:docMk/>
            <pc:sldMk cId="2621158697" sldId="266"/>
            <ac:spMk id="19" creationId="{FBC8BBE5-981E-4B0B-9654-32B5668BFF31}"/>
          </ac:spMkLst>
        </pc:spChg>
        <pc:spChg chg="add del">
          <ac:chgData name="Kandi, Priyankitha" userId="be642e4c-b985-4cab-b132-f1243d8ad807" providerId="ADAL" clId="{3BD01361-CDC5-B142-9F7E-E90CC80015F0}" dt="2024-04-30T00:53:15.351" v="218" actId="26606"/>
          <ac:spMkLst>
            <pc:docMk/>
            <pc:sldMk cId="2621158697" sldId="266"/>
            <ac:spMk id="22" creationId="{A4FB2F27-3F7D-440E-A905-86607A926A29}"/>
          </ac:spMkLst>
        </pc:spChg>
        <pc:spChg chg="add del">
          <ac:chgData name="Kandi, Priyankitha" userId="be642e4c-b985-4cab-b132-f1243d8ad807" providerId="ADAL" clId="{3BD01361-CDC5-B142-9F7E-E90CC80015F0}" dt="2024-04-30T00:53:15.351" v="218" actId="26606"/>
          <ac:spMkLst>
            <pc:docMk/>
            <pc:sldMk cId="2621158697" sldId="266"/>
            <ac:spMk id="23" creationId="{AF678C14-A033-4139-BCA9-8382B039648B}"/>
          </ac:spMkLst>
        </pc:spChg>
        <pc:spChg chg="add">
          <ac:chgData name="Kandi, Priyankitha" userId="be642e4c-b985-4cab-b132-f1243d8ad807" providerId="ADAL" clId="{3BD01361-CDC5-B142-9F7E-E90CC80015F0}" dt="2024-04-30T00:53:15.367" v="219" actId="26606"/>
          <ac:spMkLst>
            <pc:docMk/>
            <pc:sldMk cId="2621158697" sldId="266"/>
            <ac:spMk id="26" creationId="{A4FB2F27-3F7D-440E-A905-86607A926A29}"/>
          </ac:spMkLst>
        </pc:spChg>
        <pc:spChg chg="add">
          <ac:chgData name="Kandi, Priyankitha" userId="be642e4c-b985-4cab-b132-f1243d8ad807" providerId="ADAL" clId="{3BD01361-CDC5-B142-9F7E-E90CC80015F0}" dt="2024-04-30T00:53:15.367" v="219" actId="26606"/>
          <ac:spMkLst>
            <pc:docMk/>
            <pc:sldMk cId="2621158697" sldId="266"/>
            <ac:spMk id="27" creationId="{AF678C14-A033-4139-BCA9-8382B039648B}"/>
          </ac:spMkLst>
        </pc:spChg>
        <pc:grpChg chg="add del">
          <ac:chgData name="Kandi, Priyankitha" userId="be642e4c-b985-4cab-b132-f1243d8ad807" providerId="ADAL" clId="{3BD01361-CDC5-B142-9F7E-E90CC80015F0}" dt="2024-04-30T00:53:12.231" v="214" actId="26606"/>
          <ac:grpSpMkLst>
            <pc:docMk/>
            <pc:sldMk cId="2621158697" sldId="266"/>
            <ac:grpSpMk id="14" creationId="{3489A2D2-B3AA-488C-B20E-15DBB97548C6}"/>
          </ac:grpSpMkLst>
        </pc:grpChg>
        <pc:grpChg chg="add del">
          <ac:chgData name="Kandi, Priyankitha" userId="be642e4c-b985-4cab-b132-f1243d8ad807" providerId="ADAL" clId="{3BD01361-CDC5-B142-9F7E-E90CC80015F0}" dt="2024-04-30T00:53:14.440" v="216" actId="26606"/>
          <ac:grpSpMkLst>
            <pc:docMk/>
            <pc:sldMk cId="2621158697" sldId="266"/>
            <ac:grpSpMk id="20" creationId="{8D6FD602-3113-4FC4-982F-15099614D2A6}"/>
          </ac:grpSpMkLst>
        </pc:grpChg>
        <pc:grpChg chg="add del">
          <ac:chgData name="Kandi, Priyankitha" userId="be642e4c-b985-4cab-b132-f1243d8ad807" providerId="ADAL" clId="{3BD01361-CDC5-B142-9F7E-E90CC80015F0}" dt="2024-04-30T00:53:15.351" v="218" actId="26606"/>
          <ac:grpSpMkLst>
            <pc:docMk/>
            <pc:sldMk cId="2621158697" sldId="266"/>
            <ac:grpSpMk id="24" creationId="{3489A2D2-B3AA-488C-B20E-15DBB97548C6}"/>
          </ac:grpSpMkLst>
        </pc:grpChg>
        <pc:grpChg chg="add">
          <ac:chgData name="Kandi, Priyankitha" userId="be642e4c-b985-4cab-b132-f1243d8ad807" providerId="ADAL" clId="{3BD01361-CDC5-B142-9F7E-E90CC80015F0}" dt="2024-04-30T00:53:15.367" v="219" actId="26606"/>
          <ac:grpSpMkLst>
            <pc:docMk/>
            <pc:sldMk cId="2621158697" sldId="266"/>
            <ac:grpSpMk id="28" creationId="{14763DA8-CE3A-4B30-B2F5-0D128777F742}"/>
          </ac:grpSpMkLst>
        </pc:grpChg>
        <pc:picChg chg="add mod">
          <ac:chgData name="Kandi, Priyankitha" userId="be642e4c-b985-4cab-b132-f1243d8ad807" providerId="ADAL" clId="{3BD01361-CDC5-B142-9F7E-E90CC80015F0}" dt="2024-04-30T00:53:15.367" v="219" actId="26606"/>
          <ac:picMkLst>
            <pc:docMk/>
            <pc:sldMk cId="2621158697" sldId="266"/>
            <ac:picMk id="5" creationId="{F0599BE2-8EA7-AEDD-2763-CA671BB37792}"/>
          </ac:picMkLst>
        </pc:picChg>
        <pc:picChg chg="mod">
          <ac:chgData name="Kandi, Priyankitha" userId="be642e4c-b985-4cab-b132-f1243d8ad807" providerId="ADAL" clId="{3BD01361-CDC5-B142-9F7E-E90CC80015F0}" dt="2024-04-30T03:00:07.705" v="1103" actId="931"/>
          <ac:picMkLst>
            <pc:docMk/>
            <pc:sldMk cId="2621158697" sldId="266"/>
            <ac:picMk id="6" creationId="{0F77C959-4F58-F7B7-7E38-49D7B3D36F5D}"/>
          </ac:picMkLst>
        </pc:picChg>
        <pc:picChg chg="add del mod">
          <ac:chgData name="Kandi, Priyankitha" userId="be642e4c-b985-4cab-b132-f1243d8ad807" providerId="ADAL" clId="{3BD01361-CDC5-B142-9F7E-E90CC80015F0}" dt="2024-04-30T00:52:31.467" v="201" actId="478"/>
          <ac:picMkLst>
            <pc:docMk/>
            <pc:sldMk cId="2621158697" sldId="266"/>
            <ac:picMk id="8" creationId="{05AA7BB8-6719-C6F4-8BD4-62244BBD7343}"/>
          </ac:picMkLst>
        </pc:picChg>
        <pc:picChg chg="add del mod">
          <ac:chgData name="Kandi, Priyankitha" userId="be642e4c-b985-4cab-b132-f1243d8ad807" providerId="ADAL" clId="{3BD01361-CDC5-B142-9F7E-E90CC80015F0}" dt="2024-04-30T00:52:29.874" v="198" actId="478"/>
          <ac:picMkLst>
            <pc:docMk/>
            <pc:sldMk cId="2621158697" sldId="266"/>
            <ac:picMk id="10" creationId="{19D78F47-1F75-EB1B-4715-E7DE34A52BA1}"/>
          </ac:picMkLst>
        </pc:picChg>
      </pc:sldChg>
      <pc:sldChg chg="addSp delSp modSp mod setBg">
        <pc:chgData name="Kandi, Priyankitha" userId="be642e4c-b985-4cab-b132-f1243d8ad807" providerId="ADAL" clId="{3BD01361-CDC5-B142-9F7E-E90CC80015F0}" dt="2024-04-30T02:02:16.225" v="512" actId="313"/>
        <pc:sldMkLst>
          <pc:docMk/>
          <pc:sldMk cId="542677680" sldId="267"/>
        </pc:sldMkLst>
        <pc:spChg chg="mod">
          <ac:chgData name="Kandi, Priyankitha" userId="be642e4c-b985-4cab-b132-f1243d8ad807" providerId="ADAL" clId="{3BD01361-CDC5-B142-9F7E-E90CC80015F0}" dt="2024-04-30T00:55:57.911" v="364" actId="26606"/>
          <ac:spMkLst>
            <pc:docMk/>
            <pc:sldMk cId="542677680" sldId="267"/>
            <ac:spMk id="2" creationId="{570ECE2D-25FB-74EE-773F-9A4CB1D83C47}"/>
          </ac:spMkLst>
        </pc:spChg>
        <pc:spChg chg="mod">
          <ac:chgData name="Kandi, Priyankitha" userId="be642e4c-b985-4cab-b132-f1243d8ad807" providerId="ADAL" clId="{3BD01361-CDC5-B142-9F7E-E90CC80015F0}" dt="2024-04-30T02:02:16.225" v="512" actId="313"/>
          <ac:spMkLst>
            <pc:docMk/>
            <pc:sldMk cId="542677680" sldId="267"/>
            <ac:spMk id="3" creationId="{29372B37-7687-62EC-FBEF-7904C96C9251}"/>
          </ac:spMkLst>
        </pc:spChg>
        <pc:spChg chg="add del">
          <ac:chgData name="Kandi, Priyankitha" userId="be642e4c-b985-4cab-b132-f1243d8ad807" providerId="ADAL" clId="{3BD01361-CDC5-B142-9F7E-E90CC80015F0}" dt="2024-04-30T00:54:43.566" v="326" actId="26606"/>
          <ac:spMkLst>
            <pc:docMk/>
            <pc:sldMk cId="542677680" sldId="267"/>
            <ac:spMk id="12" creationId="{0BABF38A-8A0D-492E-BD20-6CF4D46B50BD}"/>
          </ac:spMkLst>
        </pc:spChg>
        <pc:spChg chg="add del">
          <ac:chgData name="Kandi, Priyankitha" userId="be642e4c-b985-4cab-b132-f1243d8ad807" providerId="ADAL" clId="{3BD01361-CDC5-B142-9F7E-E90CC80015F0}" dt="2024-04-30T00:54:43.566" v="326" actId="26606"/>
          <ac:spMkLst>
            <pc:docMk/>
            <pc:sldMk cId="542677680" sldId="267"/>
            <ac:spMk id="16" creationId="{F1174801-1395-44C5-9B00-CCAC45C056E7}"/>
          </ac:spMkLst>
        </pc:spChg>
        <pc:spChg chg="add del">
          <ac:chgData name="Kandi, Priyankitha" userId="be642e4c-b985-4cab-b132-f1243d8ad807" providerId="ADAL" clId="{3BD01361-CDC5-B142-9F7E-E90CC80015F0}" dt="2024-04-30T00:54:43.566" v="326" actId="26606"/>
          <ac:spMkLst>
            <pc:docMk/>
            <pc:sldMk cId="542677680" sldId="267"/>
            <ac:spMk id="18" creationId="{8BADB362-9771-4A3C-B9E5-6777F34C5041}"/>
          </ac:spMkLst>
        </pc:spChg>
        <pc:spChg chg="add del">
          <ac:chgData name="Kandi, Priyankitha" userId="be642e4c-b985-4cab-b132-f1243d8ad807" providerId="ADAL" clId="{3BD01361-CDC5-B142-9F7E-E90CC80015F0}" dt="2024-04-30T00:54:40.972" v="321" actId="26606"/>
          <ac:spMkLst>
            <pc:docMk/>
            <pc:sldMk cId="542677680" sldId="267"/>
            <ac:spMk id="27" creationId="{8651CFA9-6065-4243-AC48-858E359780B1}"/>
          </ac:spMkLst>
        </pc:spChg>
        <pc:spChg chg="add del">
          <ac:chgData name="Kandi, Priyankitha" userId="be642e4c-b985-4cab-b132-f1243d8ad807" providerId="ADAL" clId="{3BD01361-CDC5-B142-9F7E-E90CC80015F0}" dt="2024-04-30T00:54:40.972" v="321" actId="26606"/>
          <ac:spMkLst>
            <pc:docMk/>
            <pc:sldMk cId="542677680" sldId="267"/>
            <ac:spMk id="29" creationId="{FBC8BBE5-981E-4B0B-9654-32B5668BFF31}"/>
          </ac:spMkLst>
        </pc:spChg>
        <pc:spChg chg="add del">
          <ac:chgData name="Kandi, Priyankitha" userId="be642e4c-b985-4cab-b132-f1243d8ad807" providerId="ADAL" clId="{3BD01361-CDC5-B142-9F7E-E90CC80015F0}" dt="2024-04-30T00:54:43.555" v="325" actId="26606"/>
          <ac:spMkLst>
            <pc:docMk/>
            <pc:sldMk cId="542677680" sldId="267"/>
            <ac:spMk id="33" creationId="{8BADB362-9771-4A3C-B9E5-6777F34C5041}"/>
          </ac:spMkLst>
        </pc:spChg>
        <pc:spChg chg="add del">
          <ac:chgData name="Kandi, Priyankitha" userId="be642e4c-b985-4cab-b132-f1243d8ad807" providerId="ADAL" clId="{3BD01361-CDC5-B142-9F7E-E90CC80015F0}" dt="2024-04-30T00:54:42.353" v="323" actId="26606"/>
          <ac:spMkLst>
            <pc:docMk/>
            <pc:sldMk cId="542677680" sldId="267"/>
            <ac:spMk id="35" creationId="{8651CFA9-6065-4243-AC48-858E359780B1}"/>
          </ac:spMkLst>
        </pc:spChg>
        <pc:spChg chg="add del">
          <ac:chgData name="Kandi, Priyankitha" userId="be642e4c-b985-4cab-b132-f1243d8ad807" providerId="ADAL" clId="{3BD01361-CDC5-B142-9F7E-E90CC80015F0}" dt="2024-04-30T00:54:42.353" v="323" actId="26606"/>
          <ac:spMkLst>
            <pc:docMk/>
            <pc:sldMk cId="542677680" sldId="267"/>
            <ac:spMk id="36" creationId="{5A8C81AE-8F0D-49F3-9FB4-334B0DCDF195}"/>
          </ac:spMkLst>
        </pc:spChg>
        <pc:spChg chg="add del">
          <ac:chgData name="Kandi, Priyankitha" userId="be642e4c-b985-4cab-b132-f1243d8ad807" providerId="ADAL" clId="{3BD01361-CDC5-B142-9F7E-E90CC80015F0}" dt="2024-04-30T00:54:43.555" v="325" actId="26606"/>
          <ac:spMkLst>
            <pc:docMk/>
            <pc:sldMk cId="542677680" sldId="267"/>
            <ac:spMk id="39" creationId="{0BABF38A-8A0D-492E-BD20-6CF4D46B50BD}"/>
          </ac:spMkLst>
        </pc:spChg>
        <pc:spChg chg="add del">
          <ac:chgData name="Kandi, Priyankitha" userId="be642e4c-b985-4cab-b132-f1243d8ad807" providerId="ADAL" clId="{3BD01361-CDC5-B142-9F7E-E90CC80015F0}" dt="2024-04-30T00:54:43.555" v="325" actId="26606"/>
          <ac:spMkLst>
            <pc:docMk/>
            <pc:sldMk cId="542677680" sldId="267"/>
            <ac:spMk id="41" creationId="{F1174801-1395-44C5-9B00-CCAC45C056E7}"/>
          </ac:spMkLst>
        </pc:spChg>
        <pc:spChg chg="add del">
          <ac:chgData name="Kandi, Priyankitha" userId="be642e4c-b985-4cab-b132-f1243d8ad807" providerId="ADAL" clId="{3BD01361-CDC5-B142-9F7E-E90CC80015F0}" dt="2024-04-30T00:55:57.911" v="364" actId="26606"/>
          <ac:spMkLst>
            <pc:docMk/>
            <pc:sldMk cId="542677680" sldId="267"/>
            <ac:spMk id="46" creationId="{8651CFA9-6065-4243-AC48-858E359780B1}"/>
          </ac:spMkLst>
        </pc:spChg>
        <pc:spChg chg="add del">
          <ac:chgData name="Kandi, Priyankitha" userId="be642e4c-b985-4cab-b132-f1243d8ad807" providerId="ADAL" clId="{3BD01361-CDC5-B142-9F7E-E90CC80015F0}" dt="2024-04-30T00:55:57.911" v="364" actId="26606"/>
          <ac:spMkLst>
            <pc:docMk/>
            <pc:sldMk cId="542677680" sldId="267"/>
            <ac:spMk id="47" creationId="{5A8C81AE-8F0D-49F3-9FB4-334B0DCDF195}"/>
          </ac:spMkLst>
        </pc:spChg>
        <pc:spChg chg="add del">
          <ac:chgData name="Kandi, Priyankitha" userId="be642e4c-b985-4cab-b132-f1243d8ad807" providerId="ADAL" clId="{3BD01361-CDC5-B142-9F7E-E90CC80015F0}" dt="2024-04-30T00:55:57.911" v="364" actId="26606"/>
          <ac:spMkLst>
            <pc:docMk/>
            <pc:sldMk cId="542677680" sldId="267"/>
            <ac:spMk id="54" creationId="{0BABF38A-8A0D-492E-BD20-6CF4D46B50BD}"/>
          </ac:spMkLst>
        </pc:spChg>
        <pc:spChg chg="add del">
          <ac:chgData name="Kandi, Priyankitha" userId="be642e4c-b985-4cab-b132-f1243d8ad807" providerId="ADAL" clId="{3BD01361-CDC5-B142-9F7E-E90CC80015F0}" dt="2024-04-30T00:55:57.911" v="364" actId="26606"/>
          <ac:spMkLst>
            <pc:docMk/>
            <pc:sldMk cId="542677680" sldId="267"/>
            <ac:spMk id="58" creationId="{F1174801-1395-44C5-9B00-CCAC45C056E7}"/>
          </ac:spMkLst>
        </pc:spChg>
        <pc:spChg chg="add del">
          <ac:chgData name="Kandi, Priyankitha" userId="be642e4c-b985-4cab-b132-f1243d8ad807" providerId="ADAL" clId="{3BD01361-CDC5-B142-9F7E-E90CC80015F0}" dt="2024-04-30T00:55:57.911" v="364" actId="26606"/>
          <ac:spMkLst>
            <pc:docMk/>
            <pc:sldMk cId="542677680" sldId="267"/>
            <ac:spMk id="60" creationId="{1F491198-AF87-4E71-AAD9-AE427363C1B5}"/>
          </ac:spMkLst>
        </pc:spChg>
        <pc:grpChg chg="add del">
          <ac:chgData name="Kandi, Priyankitha" userId="be642e4c-b985-4cab-b132-f1243d8ad807" providerId="ADAL" clId="{3BD01361-CDC5-B142-9F7E-E90CC80015F0}" dt="2024-04-30T00:54:43.566" v="326" actId="26606"/>
          <ac:grpSpMkLst>
            <pc:docMk/>
            <pc:sldMk cId="542677680" sldId="267"/>
            <ac:grpSpMk id="20" creationId="{644D4363-EDF7-455D-B83A-9343AD20F584}"/>
          </ac:grpSpMkLst>
        </pc:grpChg>
        <pc:grpChg chg="add del">
          <ac:chgData name="Kandi, Priyankitha" userId="be642e4c-b985-4cab-b132-f1243d8ad807" providerId="ADAL" clId="{3BD01361-CDC5-B142-9F7E-E90CC80015F0}" dt="2024-04-30T00:54:40.972" v="321" actId="26606"/>
          <ac:grpSpMkLst>
            <pc:docMk/>
            <pc:sldMk cId="542677680" sldId="267"/>
            <ac:grpSpMk id="31" creationId="{E54EDBA2-E203-497D-AB28-73A06B2DFDEE}"/>
          </ac:grpSpMkLst>
        </pc:grpChg>
        <pc:grpChg chg="add del">
          <ac:chgData name="Kandi, Priyankitha" userId="be642e4c-b985-4cab-b132-f1243d8ad807" providerId="ADAL" clId="{3BD01361-CDC5-B142-9F7E-E90CC80015F0}" dt="2024-04-30T00:54:42.353" v="323" actId="26606"/>
          <ac:grpSpMkLst>
            <pc:docMk/>
            <pc:sldMk cId="542677680" sldId="267"/>
            <ac:grpSpMk id="37" creationId="{A9EF8060-0D63-402B-8B09-4993D1FE8EFD}"/>
          </ac:grpSpMkLst>
        </pc:grpChg>
        <pc:grpChg chg="add del">
          <ac:chgData name="Kandi, Priyankitha" userId="be642e4c-b985-4cab-b132-f1243d8ad807" providerId="ADAL" clId="{3BD01361-CDC5-B142-9F7E-E90CC80015F0}" dt="2024-04-30T00:54:43.555" v="325" actId="26606"/>
          <ac:grpSpMkLst>
            <pc:docMk/>
            <pc:sldMk cId="542677680" sldId="267"/>
            <ac:grpSpMk id="42" creationId="{644D4363-EDF7-455D-B83A-9343AD20F584}"/>
          </ac:grpSpMkLst>
        </pc:grpChg>
        <pc:grpChg chg="add del">
          <ac:chgData name="Kandi, Priyankitha" userId="be642e4c-b985-4cab-b132-f1243d8ad807" providerId="ADAL" clId="{3BD01361-CDC5-B142-9F7E-E90CC80015F0}" dt="2024-04-30T00:55:57.911" v="364" actId="26606"/>
          <ac:grpSpMkLst>
            <pc:docMk/>
            <pc:sldMk cId="542677680" sldId="267"/>
            <ac:grpSpMk id="48" creationId="{A9EF8060-0D63-402B-8B09-4993D1FE8EFD}"/>
          </ac:grpSpMkLst>
        </pc:grpChg>
        <pc:grpChg chg="add del">
          <ac:chgData name="Kandi, Priyankitha" userId="be642e4c-b985-4cab-b132-f1243d8ad807" providerId="ADAL" clId="{3BD01361-CDC5-B142-9F7E-E90CC80015F0}" dt="2024-04-30T00:55:57.911" v="364" actId="26606"/>
          <ac:grpSpMkLst>
            <pc:docMk/>
            <pc:sldMk cId="542677680" sldId="267"/>
            <ac:grpSpMk id="62" creationId="{E5BFFC63-5883-4E55-8D13-3D9E9F295900}"/>
          </ac:grpSpMkLst>
        </pc:grpChg>
        <pc:picChg chg="add mod ord">
          <ac:chgData name="Kandi, Priyankitha" userId="be642e4c-b985-4cab-b132-f1243d8ad807" providerId="ADAL" clId="{3BD01361-CDC5-B142-9F7E-E90CC80015F0}" dt="2024-04-30T00:55:57.911" v="364" actId="26606"/>
          <ac:picMkLst>
            <pc:docMk/>
            <pc:sldMk cId="542677680" sldId="267"/>
            <ac:picMk id="5" creationId="{DBBE33AF-7660-7310-67C1-DC3577A6699D}"/>
          </ac:picMkLst>
        </pc:picChg>
        <pc:picChg chg="add mod">
          <ac:chgData name="Kandi, Priyankitha" userId="be642e4c-b985-4cab-b132-f1243d8ad807" providerId="ADAL" clId="{3BD01361-CDC5-B142-9F7E-E90CC80015F0}" dt="2024-04-30T00:55:57.911" v="364" actId="26606"/>
          <ac:picMkLst>
            <pc:docMk/>
            <pc:sldMk cId="542677680" sldId="267"/>
            <ac:picMk id="7" creationId="{508400C7-DE61-91D7-8CE7-96C42BF079EF}"/>
          </ac:picMkLst>
        </pc:picChg>
        <pc:picChg chg="add del">
          <ac:chgData name="Kandi, Priyankitha" userId="be642e4c-b985-4cab-b132-f1243d8ad807" providerId="ADAL" clId="{3BD01361-CDC5-B142-9F7E-E90CC80015F0}" dt="2024-04-30T00:54:43.566" v="326" actId="26606"/>
          <ac:picMkLst>
            <pc:docMk/>
            <pc:sldMk cId="542677680" sldId="267"/>
            <ac:picMk id="14" creationId="{BC526B7A-4801-4FD1-95C8-03AF22629E87}"/>
          </ac:picMkLst>
        </pc:picChg>
        <pc:picChg chg="add del">
          <ac:chgData name="Kandi, Priyankitha" userId="be642e4c-b985-4cab-b132-f1243d8ad807" providerId="ADAL" clId="{3BD01361-CDC5-B142-9F7E-E90CC80015F0}" dt="2024-04-30T00:54:43.555" v="325" actId="26606"/>
          <ac:picMkLst>
            <pc:docMk/>
            <pc:sldMk cId="542677680" sldId="267"/>
            <ac:picMk id="40" creationId="{BC526B7A-4801-4FD1-95C8-03AF22629E87}"/>
          </ac:picMkLst>
        </pc:picChg>
        <pc:picChg chg="add del">
          <ac:chgData name="Kandi, Priyankitha" userId="be642e4c-b985-4cab-b132-f1243d8ad807" providerId="ADAL" clId="{3BD01361-CDC5-B142-9F7E-E90CC80015F0}" dt="2024-04-30T00:55:57.911" v="364" actId="26606"/>
          <ac:picMkLst>
            <pc:docMk/>
            <pc:sldMk cId="542677680" sldId="267"/>
            <ac:picMk id="56" creationId="{BC526B7A-4801-4FD1-95C8-03AF22629E87}"/>
          </ac:picMkLst>
        </pc:picChg>
      </pc:sldChg>
      <pc:sldChg chg="addSp delSp modSp mod">
        <pc:chgData name="Kandi, Priyankitha" userId="be642e4c-b985-4cab-b132-f1243d8ad807" providerId="ADAL" clId="{3BD01361-CDC5-B142-9F7E-E90CC80015F0}" dt="2024-04-30T03:01:19.631" v="1172" actId="1076"/>
        <pc:sldMkLst>
          <pc:docMk/>
          <pc:sldMk cId="1493253074" sldId="268"/>
        </pc:sldMkLst>
        <pc:spChg chg="mod">
          <ac:chgData name="Kandi, Priyankitha" userId="be642e4c-b985-4cab-b132-f1243d8ad807" providerId="ADAL" clId="{3BD01361-CDC5-B142-9F7E-E90CC80015F0}" dt="2024-04-30T01:38:19.491" v="402" actId="20577"/>
          <ac:spMkLst>
            <pc:docMk/>
            <pc:sldMk cId="1493253074" sldId="268"/>
            <ac:spMk id="2" creationId="{1572D7FC-2308-5150-0F44-D3A31ADF0CAA}"/>
          </ac:spMkLst>
        </pc:spChg>
        <pc:spChg chg="mod">
          <ac:chgData name="Kandi, Priyankitha" userId="be642e4c-b985-4cab-b132-f1243d8ad807" providerId="ADAL" clId="{3BD01361-CDC5-B142-9F7E-E90CC80015F0}" dt="2024-04-30T01:39:09.868" v="489" actId="20577"/>
          <ac:spMkLst>
            <pc:docMk/>
            <pc:sldMk cId="1493253074" sldId="268"/>
            <ac:spMk id="3" creationId="{3A82E7AD-9EF6-DE8D-6A93-D2DCC7DE0BF1}"/>
          </ac:spMkLst>
        </pc:spChg>
        <pc:spChg chg="add del mod">
          <ac:chgData name="Kandi, Priyankitha" userId="be642e4c-b985-4cab-b132-f1243d8ad807" providerId="ADAL" clId="{3BD01361-CDC5-B142-9F7E-E90CC80015F0}" dt="2024-04-30T01:58:40.314" v="506"/>
          <ac:spMkLst>
            <pc:docMk/>
            <pc:sldMk cId="1493253074" sldId="268"/>
            <ac:spMk id="4" creationId="{F44ECDDB-C3F6-A8CF-F4DC-63937E2B519C}"/>
          </ac:spMkLst>
        </pc:spChg>
        <pc:picChg chg="add mod">
          <ac:chgData name="Kandi, Priyankitha" userId="be642e4c-b985-4cab-b132-f1243d8ad807" providerId="ADAL" clId="{3BD01361-CDC5-B142-9F7E-E90CC80015F0}" dt="2024-04-30T01:41:36.910" v="494" actId="931"/>
          <ac:picMkLst>
            <pc:docMk/>
            <pc:sldMk cId="1493253074" sldId="268"/>
            <ac:picMk id="6" creationId="{77FC5E71-1EEE-3B1C-DD20-8162DDA78B0D}"/>
          </ac:picMkLst>
        </pc:picChg>
        <pc:picChg chg="add mod">
          <ac:chgData name="Kandi, Priyankitha" userId="be642e4c-b985-4cab-b132-f1243d8ad807" providerId="ADAL" clId="{3BD01361-CDC5-B142-9F7E-E90CC80015F0}" dt="2024-04-30T03:01:19.631" v="1172" actId="1076"/>
          <ac:picMkLst>
            <pc:docMk/>
            <pc:sldMk cId="1493253074" sldId="268"/>
            <ac:picMk id="8" creationId="{03A1A2E1-375E-ED6D-5295-76899D015618}"/>
          </ac:picMkLst>
        </pc:picChg>
        <pc:picChg chg="add mod">
          <ac:chgData name="Kandi, Priyankitha" userId="be642e4c-b985-4cab-b132-f1243d8ad807" providerId="ADAL" clId="{3BD01361-CDC5-B142-9F7E-E90CC80015F0}" dt="2024-04-30T01:45:07.570" v="504" actId="1076"/>
          <ac:picMkLst>
            <pc:docMk/>
            <pc:sldMk cId="1493253074" sldId="268"/>
            <ac:picMk id="10" creationId="{F80B18DD-BD66-AF76-B941-A8AE7A8770DA}"/>
          </ac:picMkLst>
        </pc:picChg>
      </pc:sldChg>
      <pc:sldChg chg="addSp delSp modSp mod setBg">
        <pc:chgData name="Kandi, Priyankitha" userId="be642e4c-b985-4cab-b132-f1243d8ad807" providerId="ADAL" clId="{3BD01361-CDC5-B142-9F7E-E90CC80015F0}" dt="2024-04-30T03:20:44.155" v="1352" actId="931"/>
        <pc:sldMkLst>
          <pc:docMk/>
          <pc:sldMk cId="3934193390" sldId="269"/>
        </pc:sldMkLst>
        <pc:spChg chg="mod">
          <ac:chgData name="Kandi, Priyankitha" userId="be642e4c-b985-4cab-b132-f1243d8ad807" providerId="ADAL" clId="{3BD01361-CDC5-B142-9F7E-E90CC80015F0}" dt="2024-04-30T02:24:39.533" v="656" actId="26606"/>
          <ac:spMkLst>
            <pc:docMk/>
            <pc:sldMk cId="3934193390" sldId="269"/>
            <ac:spMk id="2" creationId="{C474560E-A0D0-9BAF-C855-4E2CA81101C3}"/>
          </ac:spMkLst>
        </pc:spChg>
        <pc:spChg chg="del">
          <ac:chgData name="Kandi, Priyankitha" userId="be642e4c-b985-4cab-b132-f1243d8ad807" providerId="ADAL" clId="{3BD01361-CDC5-B142-9F7E-E90CC80015F0}" dt="2024-04-30T02:20:23.936" v="526" actId="931"/>
          <ac:spMkLst>
            <pc:docMk/>
            <pc:sldMk cId="3934193390" sldId="269"/>
            <ac:spMk id="3" creationId="{56F36B10-7688-C9A8-B72B-6B45F69AE9ED}"/>
          </ac:spMkLst>
        </pc:spChg>
        <pc:spChg chg="add del mod">
          <ac:chgData name="Kandi, Priyankitha" userId="be642e4c-b985-4cab-b132-f1243d8ad807" providerId="ADAL" clId="{3BD01361-CDC5-B142-9F7E-E90CC80015F0}" dt="2024-04-30T02:23:13.465" v="579"/>
          <ac:spMkLst>
            <pc:docMk/>
            <pc:sldMk cId="3934193390" sldId="269"/>
            <ac:spMk id="8" creationId="{AD67E560-D785-8AA2-0F7A-DAA8F43E8FEA}"/>
          </ac:spMkLst>
        </pc:spChg>
        <pc:spChg chg="add del mod">
          <ac:chgData name="Kandi, Priyankitha" userId="be642e4c-b985-4cab-b132-f1243d8ad807" providerId="ADAL" clId="{3BD01361-CDC5-B142-9F7E-E90CC80015F0}" dt="2024-04-30T02:23:12.204" v="575"/>
          <ac:spMkLst>
            <pc:docMk/>
            <pc:sldMk cId="3934193390" sldId="269"/>
            <ac:spMk id="9" creationId="{91208A63-2DED-628F-EB4F-628D0F164DC7}"/>
          </ac:spMkLst>
        </pc:spChg>
        <pc:spChg chg="add del mod">
          <ac:chgData name="Kandi, Priyankitha" userId="be642e4c-b985-4cab-b132-f1243d8ad807" providerId="ADAL" clId="{3BD01361-CDC5-B142-9F7E-E90CC80015F0}" dt="2024-04-30T02:23:13.319" v="577"/>
          <ac:spMkLst>
            <pc:docMk/>
            <pc:sldMk cId="3934193390" sldId="269"/>
            <ac:spMk id="10" creationId="{7096BABE-7371-FC19-0A87-D089B9ED8C3C}"/>
          </ac:spMkLst>
        </pc:spChg>
        <pc:spChg chg="add del mod">
          <ac:chgData name="Kandi, Priyankitha" userId="be642e4c-b985-4cab-b132-f1243d8ad807" providerId="ADAL" clId="{3BD01361-CDC5-B142-9F7E-E90CC80015F0}" dt="2024-04-30T02:23:20.161" v="585"/>
          <ac:spMkLst>
            <pc:docMk/>
            <pc:sldMk cId="3934193390" sldId="269"/>
            <ac:spMk id="11" creationId="{B6A5A407-6A90-D4BC-6B7B-CDE042D2612F}"/>
          </ac:spMkLst>
        </pc:spChg>
        <pc:spChg chg="add del mod">
          <ac:chgData name="Kandi, Priyankitha" userId="be642e4c-b985-4cab-b132-f1243d8ad807" providerId="ADAL" clId="{3BD01361-CDC5-B142-9F7E-E90CC80015F0}" dt="2024-04-30T02:23:18.844" v="583"/>
          <ac:spMkLst>
            <pc:docMk/>
            <pc:sldMk cId="3934193390" sldId="269"/>
            <ac:spMk id="12" creationId="{1258BF68-EBAC-3FD4-ECE8-E95C27E18673}"/>
          </ac:spMkLst>
        </pc:spChg>
        <pc:spChg chg="add del mod">
          <ac:chgData name="Kandi, Priyankitha" userId="be642e4c-b985-4cab-b132-f1243d8ad807" providerId="ADAL" clId="{3BD01361-CDC5-B142-9F7E-E90CC80015F0}" dt="2024-04-30T02:23:27.292" v="588"/>
          <ac:spMkLst>
            <pc:docMk/>
            <pc:sldMk cId="3934193390" sldId="269"/>
            <ac:spMk id="13" creationId="{35BF93A5-C83A-1E14-100D-8C21BD139B9E}"/>
          </ac:spMkLst>
        </pc:spChg>
        <pc:spChg chg="add del mod">
          <ac:chgData name="Kandi, Priyankitha" userId="be642e4c-b985-4cab-b132-f1243d8ad807" providerId="ADAL" clId="{3BD01361-CDC5-B142-9F7E-E90CC80015F0}" dt="2024-04-30T02:23:46.158" v="594"/>
          <ac:spMkLst>
            <pc:docMk/>
            <pc:sldMk cId="3934193390" sldId="269"/>
            <ac:spMk id="14" creationId="{27449730-010D-9ED2-2169-3BDF9675F90E}"/>
          </ac:spMkLst>
        </pc:spChg>
        <pc:spChg chg="add del mod ord">
          <ac:chgData name="Kandi, Priyankitha" userId="be642e4c-b985-4cab-b132-f1243d8ad807" providerId="ADAL" clId="{3BD01361-CDC5-B142-9F7E-E90CC80015F0}" dt="2024-04-30T02:25:15.204" v="708"/>
          <ac:spMkLst>
            <pc:docMk/>
            <pc:sldMk cId="3934193390" sldId="269"/>
            <ac:spMk id="15" creationId="{1BD730CE-90A9-05E4-293C-D0A1ADE4CBAA}"/>
          </ac:spMkLst>
        </pc:spChg>
        <pc:spChg chg="add mod">
          <ac:chgData name="Kandi, Priyankitha" userId="be642e4c-b985-4cab-b132-f1243d8ad807" providerId="ADAL" clId="{3BD01361-CDC5-B142-9F7E-E90CC80015F0}" dt="2024-04-30T03:20:44.155" v="1352" actId="931"/>
          <ac:spMkLst>
            <pc:docMk/>
            <pc:sldMk cId="3934193390" sldId="269"/>
            <ac:spMk id="17" creationId="{A223799D-75E1-678F-AAC1-EA807E8CF05E}"/>
          </ac:spMkLst>
        </pc:spChg>
        <pc:spChg chg="add">
          <ac:chgData name="Kandi, Priyankitha" userId="be642e4c-b985-4cab-b132-f1243d8ad807" providerId="ADAL" clId="{3BD01361-CDC5-B142-9F7E-E90CC80015F0}" dt="2024-04-30T02:24:39.533" v="656" actId="26606"/>
          <ac:spMkLst>
            <pc:docMk/>
            <pc:sldMk cId="3934193390" sldId="269"/>
            <ac:spMk id="24" creationId="{A4FB2F27-3F7D-440E-A905-86607A926A29}"/>
          </ac:spMkLst>
        </pc:spChg>
        <pc:spChg chg="add">
          <ac:chgData name="Kandi, Priyankitha" userId="be642e4c-b985-4cab-b132-f1243d8ad807" providerId="ADAL" clId="{3BD01361-CDC5-B142-9F7E-E90CC80015F0}" dt="2024-04-30T02:24:39.533" v="656" actId="26606"/>
          <ac:spMkLst>
            <pc:docMk/>
            <pc:sldMk cId="3934193390" sldId="269"/>
            <ac:spMk id="26" creationId="{AF678C14-A033-4139-BCA9-8382B039648B}"/>
          </ac:spMkLst>
        </pc:spChg>
        <pc:grpChg chg="add">
          <ac:chgData name="Kandi, Priyankitha" userId="be642e4c-b985-4cab-b132-f1243d8ad807" providerId="ADAL" clId="{3BD01361-CDC5-B142-9F7E-E90CC80015F0}" dt="2024-04-30T02:24:39.533" v="656" actId="26606"/>
          <ac:grpSpMkLst>
            <pc:docMk/>
            <pc:sldMk cId="3934193390" sldId="269"/>
            <ac:grpSpMk id="28" creationId="{14763DA8-CE3A-4B30-B2F5-0D128777F742}"/>
          </ac:grpSpMkLst>
        </pc:grpChg>
        <pc:picChg chg="add del mod">
          <ac:chgData name="Kandi, Priyankitha" userId="be642e4c-b985-4cab-b132-f1243d8ad807" providerId="ADAL" clId="{3BD01361-CDC5-B142-9F7E-E90CC80015F0}" dt="2024-04-30T02:23:49.838" v="596" actId="478"/>
          <ac:picMkLst>
            <pc:docMk/>
            <pc:sldMk cId="3934193390" sldId="269"/>
            <ac:picMk id="5" creationId="{09C61E88-D8EF-AC7E-5999-677A1F1A5B6B}"/>
          </ac:picMkLst>
        </pc:picChg>
        <pc:picChg chg="add del mod">
          <ac:chgData name="Kandi, Priyankitha" userId="be642e4c-b985-4cab-b132-f1243d8ad807" providerId="ADAL" clId="{3BD01361-CDC5-B142-9F7E-E90CC80015F0}" dt="2024-04-30T02:22:58.486" v="569" actId="478"/>
          <ac:picMkLst>
            <pc:docMk/>
            <pc:sldMk cId="3934193390" sldId="269"/>
            <ac:picMk id="7" creationId="{788282D3-C487-75E7-68BD-805901D4315E}"/>
          </ac:picMkLst>
        </pc:picChg>
        <pc:picChg chg="add mod">
          <ac:chgData name="Kandi, Priyankitha" userId="be642e4c-b985-4cab-b132-f1243d8ad807" providerId="ADAL" clId="{3BD01361-CDC5-B142-9F7E-E90CC80015F0}" dt="2024-04-30T03:20:21.013" v="1346" actId="931"/>
          <ac:picMkLst>
            <pc:docMk/>
            <pc:sldMk cId="3934193390" sldId="269"/>
            <ac:picMk id="19" creationId="{F4511AB3-7FBF-FB2B-2168-A9499BAE8C08}"/>
          </ac:picMkLst>
        </pc:picChg>
      </pc:sldChg>
      <pc:sldChg chg="addSp delSp modSp new mod">
        <pc:chgData name="Kandi, Priyankitha" userId="be642e4c-b985-4cab-b132-f1243d8ad807" providerId="ADAL" clId="{3BD01361-CDC5-B142-9F7E-E90CC80015F0}" dt="2024-04-30T03:22:30.322" v="1392" actId="931"/>
        <pc:sldMkLst>
          <pc:docMk/>
          <pc:sldMk cId="3092614893" sldId="270"/>
        </pc:sldMkLst>
        <pc:spChg chg="mod">
          <ac:chgData name="Kandi, Priyankitha" userId="be642e4c-b985-4cab-b132-f1243d8ad807" providerId="ADAL" clId="{3BD01361-CDC5-B142-9F7E-E90CC80015F0}" dt="2024-04-30T02:21:21.760" v="551" actId="20577"/>
          <ac:spMkLst>
            <pc:docMk/>
            <pc:sldMk cId="3092614893" sldId="270"/>
            <ac:spMk id="2" creationId="{F518F08E-E932-C191-A1E0-E7B1A6C033C0}"/>
          </ac:spMkLst>
        </pc:spChg>
        <pc:spChg chg="del">
          <ac:chgData name="Kandi, Priyankitha" userId="be642e4c-b985-4cab-b132-f1243d8ad807" providerId="ADAL" clId="{3BD01361-CDC5-B142-9F7E-E90CC80015F0}" dt="2024-04-30T02:21:37.165" v="553" actId="931"/>
          <ac:spMkLst>
            <pc:docMk/>
            <pc:sldMk cId="3092614893" sldId="270"/>
            <ac:spMk id="3" creationId="{0398BE55-C056-AC7D-C8E9-E9D06A721C98}"/>
          </ac:spMkLst>
        </pc:spChg>
        <pc:picChg chg="add mod">
          <ac:chgData name="Kandi, Priyankitha" userId="be642e4c-b985-4cab-b132-f1243d8ad807" providerId="ADAL" clId="{3BD01361-CDC5-B142-9F7E-E90CC80015F0}" dt="2024-04-30T03:22:30.322" v="1392" actId="931"/>
          <ac:picMkLst>
            <pc:docMk/>
            <pc:sldMk cId="3092614893" sldId="270"/>
            <ac:picMk id="5" creationId="{39B718D8-2CD9-76AC-12FC-7AB4A55D409D}"/>
          </ac:picMkLst>
        </pc:picChg>
        <pc:picChg chg="add del mod">
          <ac:chgData name="Kandi, Priyankitha" userId="be642e4c-b985-4cab-b132-f1243d8ad807" providerId="ADAL" clId="{3BD01361-CDC5-B142-9F7E-E90CC80015F0}" dt="2024-04-30T02:22:35.799" v="566" actId="478"/>
          <ac:picMkLst>
            <pc:docMk/>
            <pc:sldMk cId="3092614893" sldId="270"/>
            <ac:picMk id="7" creationId="{7C2EA66D-0BCE-2573-6A18-EF3C1AAD32E9}"/>
          </ac:picMkLst>
        </pc:picChg>
      </pc:sldChg>
      <pc:sldChg chg="addSp delSp modSp new mod">
        <pc:chgData name="Kandi, Priyankitha" userId="be642e4c-b985-4cab-b132-f1243d8ad807" providerId="ADAL" clId="{3BD01361-CDC5-B142-9F7E-E90CC80015F0}" dt="2024-04-30T03:56:22.418" v="1647" actId="931"/>
        <pc:sldMkLst>
          <pc:docMk/>
          <pc:sldMk cId="3590313811" sldId="271"/>
        </pc:sldMkLst>
        <pc:spChg chg="mod">
          <ac:chgData name="Kandi, Priyankitha" userId="be642e4c-b985-4cab-b132-f1243d8ad807" providerId="ADAL" clId="{3BD01361-CDC5-B142-9F7E-E90CC80015F0}" dt="2024-04-30T02:44:31.230" v="1012" actId="20577"/>
          <ac:spMkLst>
            <pc:docMk/>
            <pc:sldMk cId="3590313811" sldId="271"/>
            <ac:spMk id="2" creationId="{CA4EE187-6B98-8477-616A-A247FC17F3A0}"/>
          </ac:spMkLst>
        </pc:spChg>
        <pc:spChg chg="mod">
          <ac:chgData name="Kandi, Priyankitha" userId="be642e4c-b985-4cab-b132-f1243d8ad807" providerId="ADAL" clId="{3BD01361-CDC5-B142-9F7E-E90CC80015F0}" dt="2024-04-30T03:56:22.418" v="1647" actId="931"/>
          <ac:spMkLst>
            <pc:docMk/>
            <pc:sldMk cId="3590313811" sldId="271"/>
            <ac:spMk id="3" creationId="{8AA808BC-D88D-7093-9212-E4711E10A41D}"/>
          </ac:spMkLst>
        </pc:spChg>
        <pc:spChg chg="del">
          <ac:chgData name="Kandi, Priyankitha" userId="be642e4c-b985-4cab-b132-f1243d8ad807" providerId="ADAL" clId="{3BD01361-CDC5-B142-9F7E-E90CC80015F0}" dt="2024-04-30T02:21:59.695" v="560"/>
          <ac:spMkLst>
            <pc:docMk/>
            <pc:sldMk cId="3590313811" sldId="271"/>
            <ac:spMk id="3" creationId="{923E2734-5A71-AC36-9E05-7F6E17A1A722}"/>
          </ac:spMkLst>
        </pc:spChg>
        <pc:picChg chg="add mod">
          <ac:chgData name="Kandi, Priyankitha" userId="be642e4c-b985-4cab-b132-f1243d8ad807" providerId="ADAL" clId="{3BD01361-CDC5-B142-9F7E-E90CC80015F0}" dt="2024-04-30T02:22:17.423" v="565" actId="1076"/>
          <ac:picMkLst>
            <pc:docMk/>
            <pc:sldMk cId="3590313811" sldId="271"/>
            <ac:picMk id="4" creationId="{A22DC430-156C-5AB2-37F9-C474C7C133A1}"/>
          </ac:picMkLst>
        </pc:picChg>
      </pc:sldChg>
      <pc:sldChg chg="addSp delSp modSp new mod setBg">
        <pc:chgData name="Kandi, Priyankitha" userId="be642e4c-b985-4cab-b132-f1243d8ad807" providerId="ADAL" clId="{3BD01361-CDC5-B142-9F7E-E90CC80015F0}" dt="2024-04-30T03:36:22.232" v="1568" actId="931"/>
        <pc:sldMkLst>
          <pc:docMk/>
          <pc:sldMk cId="3792340270" sldId="272"/>
        </pc:sldMkLst>
        <pc:spChg chg="mod">
          <ac:chgData name="Kandi, Priyankitha" userId="be642e4c-b985-4cab-b132-f1243d8ad807" providerId="ADAL" clId="{3BD01361-CDC5-B142-9F7E-E90CC80015F0}" dt="2024-04-30T02:26:45.279" v="913" actId="26606"/>
          <ac:spMkLst>
            <pc:docMk/>
            <pc:sldMk cId="3792340270" sldId="272"/>
            <ac:spMk id="2" creationId="{7A0372C4-9605-E8E6-2074-56C01300B445}"/>
          </ac:spMkLst>
        </pc:spChg>
        <pc:spChg chg="del">
          <ac:chgData name="Kandi, Priyankitha" userId="be642e4c-b985-4cab-b132-f1243d8ad807" providerId="ADAL" clId="{3BD01361-CDC5-B142-9F7E-E90CC80015F0}" dt="2024-04-30T02:22:55.395" v="568"/>
          <ac:spMkLst>
            <pc:docMk/>
            <pc:sldMk cId="3792340270" sldId="272"/>
            <ac:spMk id="3" creationId="{32D90C22-BF1D-949A-EBE2-5314A59556EC}"/>
          </ac:spMkLst>
        </pc:spChg>
        <pc:spChg chg="add del mod">
          <ac:chgData name="Kandi, Priyankitha" userId="be642e4c-b985-4cab-b132-f1243d8ad807" providerId="ADAL" clId="{3BD01361-CDC5-B142-9F7E-E90CC80015F0}" dt="2024-04-30T02:25:24.989" v="712"/>
          <ac:spMkLst>
            <pc:docMk/>
            <pc:sldMk cId="3792340270" sldId="272"/>
            <ac:spMk id="5" creationId="{F7D4D2E6-8C42-C21B-1251-1AB2D86E4776}"/>
          </ac:spMkLst>
        </pc:spChg>
        <pc:spChg chg="add mod">
          <ac:chgData name="Kandi, Priyankitha" userId="be642e4c-b985-4cab-b132-f1243d8ad807" providerId="ADAL" clId="{3BD01361-CDC5-B142-9F7E-E90CC80015F0}" dt="2024-04-30T03:36:22.232" v="1568" actId="931"/>
          <ac:spMkLst>
            <pc:docMk/>
            <pc:sldMk cId="3792340270" sldId="272"/>
            <ac:spMk id="7" creationId="{FC154BC0-66E3-F2AA-3391-9CCBEF3EE52A}"/>
          </ac:spMkLst>
        </pc:spChg>
        <pc:spChg chg="add">
          <ac:chgData name="Kandi, Priyankitha" userId="be642e4c-b985-4cab-b132-f1243d8ad807" providerId="ADAL" clId="{3BD01361-CDC5-B142-9F7E-E90CC80015F0}" dt="2024-04-30T02:26:45.279" v="913" actId="26606"/>
          <ac:spMkLst>
            <pc:docMk/>
            <pc:sldMk cId="3792340270" sldId="272"/>
            <ac:spMk id="14" creationId="{A4FB2F27-3F7D-440E-A905-86607A926A29}"/>
          </ac:spMkLst>
        </pc:spChg>
        <pc:spChg chg="add">
          <ac:chgData name="Kandi, Priyankitha" userId="be642e4c-b985-4cab-b132-f1243d8ad807" providerId="ADAL" clId="{3BD01361-CDC5-B142-9F7E-E90CC80015F0}" dt="2024-04-30T02:26:45.279" v="913" actId="26606"/>
          <ac:spMkLst>
            <pc:docMk/>
            <pc:sldMk cId="3792340270" sldId="272"/>
            <ac:spMk id="16" creationId="{AF678C14-A033-4139-BCA9-8382B039648B}"/>
          </ac:spMkLst>
        </pc:spChg>
        <pc:grpChg chg="add">
          <ac:chgData name="Kandi, Priyankitha" userId="be642e4c-b985-4cab-b132-f1243d8ad807" providerId="ADAL" clId="{3BD01361-CDC5-B142-9F7E-E90CC80015F0}" dt="2024-04-30T02:26:45.279" v="913" actId="26606"/>
          <ac:grpSpMkLst>
            <pc:docMk/>
            <pc:sldMk cId="3792340270" sldId="272"/>
            <ac:grpSpMk id="18" creationId="{14763DA8-CE3A-4B30-B2F5-0D128777F742}"/>
          </ac:grpSpMkLst>
        </pc:grpChg>
        <pc:picChg chg="add del mod">
          <ac:chgData name="Kandi, Priyankitha" userId="be642e4c-b985-4cab-b132-f1243d8ad807" providerId="ADAL" clId="{3BD01361-CDC5-B142-9F7E-E90CC80015F0}" dt="2024-04-30T02:25:37.640" v="736" actId="478"/>
          <ac:picMkLst>
            <pc:docMk/>
            <pc:sldMk cId="3792340270" sldId="272"/>
            <ac:picMk id="4" creationId="{9BC33E43-BAF5-C2FC-6056-441369AEBCAD}"/>
          </ac:picMkLst>
        </pc:picChg>
        <pc:picChg chg="add mod">
          <ac:chgData name="Kandi, Priyankitha" userId="be642e4c-b985-4cab-b132-f1243d8ad807" providerId="ADAL" clId="{3BD01361-CDC5-B142-9F7E-E90CC80015F0}" dt="2024-04-30T02:26:45.279" v="913" actId="26606"/>
          <ac:picMkLst>
            <pc:docMk/>
            <pc:sldMk cId="3792340270" sldId="272"/>
            <ac:picMk id="9" creationId="{10617F58-15AA-A1B1-982E-7519EF691855}"/>
          </ac:picMkLst>
        </pc:picChg>
      </pc:sldChg>
      <pc:sldChg chg="addSp delSp modSp new mod">
        <pc:chgData name="Kandi, Priyankitha" userId="be642e4c-b985-4cab-b132-f1243d8ad807" providerId="ADAL" clId="{3BD01361-CDC5-B142-9F7E-E90CC80015F0}" dt="2024-04-30T02:38:00.493" v="943" actId="20577"/>
        <pc:sldMkLst>
          <pc:docMk/>
          <pc:sldMk cId="4148544376" sldId="273"/>
        </pc:sldMkLst>
        <pc:spChg chg="mod">
          <ac:chgData name="Kandi, Priyankitha" userId="be642e4c-b985-4cab-b132-f1243d8ad807" providerId="ADAL" clId="{3BD01361-CDC5-B142-9F7E-E90CC80015F0}" dt="2024-04-30T02:38:00.493" v="943" actId="20577"/>
          <ac:spMkLst>
            <pc:docMk/>
            <pc:sldMk cId="4148544376" sldId="273"/>
            <ac:spMk id="2" creationId="{992F2F6F-7D34-3000-6124-783DE1D78AC5}"/>
          </ac:spMkLst>
        </pc:spChg>
        <pc:spChg chg="del">
          <ac:chgData name="Kandi, Priyankitha" userId="be642e4c-b985-4cab-b132-f1243d8ad807" providerId="ADAL" clId="{3BD01361-CDC5-B142-9F7E-E90CC80015F0}" dt="2024-04-30T02:36:18.800" v="917" actId="931"/>
          <ac:spMkLst>
            <pc:docMk/>
            <pc:sldMk cId="4148544376" sldId="273"/>
            <ac:spMk id="3" creationId="{45D0E963-AADD-8828-47CE-F052DCAF1727}"/>
          </ac:spMkLst>
        </pc:spChg>
        <pc:picChg chg="add mod">
          <ac:chgData name="Kandi, Priyankitha" userId="be642e4c-b985-4cab-b132-f1243d8ad807" providerId="ADAL" clId="{3BD01361-CDC5-B142-9F7E-E90CC80015F0}" dt="2024-04-30T02:37:55.434" v="930" actId="1076"/>
          <ac:picMkLst>
            <pc:docMk/>
            <pc:sldMk cId="4148544376" sldId="273"/>
            <ac:picMk id="5" creationId="{B96F21E4-6B07-7268-88F9-E8F6D6817B2D}"/>
          </ac:picMkLst>
        </pc:picChg>
        <pc:picChg chg="add mod">
          <ac:chgData name="Kandi, Priyankitha" userId="be642e4c-b985-4cab-b132-f1243d8ad807" providerId="ADAL" clId="{3BD01361-CDC5-B142-9F7E-E90CC80015F0}" dt="2024-04-30T02:37:52.208" v="929" actId="1076"/>
          <ac:picMkLst>
            <pc:docMk/>
            <pc:sldMk cId="4148544376" sldId="273"/>
            <ac:picMk id="7" creationId="{58274888-885E-E1ED-3188-EA368C76331B}"/>
          </ac:picMkLst>
        </pc:picChg>
      </pc:sldChg>
      <pc:sldChg chg="addSp delSp modSp new mod">
        <pc:chgData name="Kandi, Priyankitha" userId="be642e4c-b985-4cab-b132-f1243d8ad807" providerId="ADAL" clId="{3BD01361-CDC5-B142-9F7E-E90CC80015F0}" dt="2024-04-30T02:38:30.477" v="960" actId="20577"/>
        <pc:sldMkLst>
          <pc:docMk/>
          <pc:sldMk cId="3053106731" sldId="274"/>
        </pc:sldMkLst>
        <pc:spChg chg="mod">
          <ac:chgData name="Kandi, Priyankitha" userId="be642e4c-b985-4cab-b132-f1243d8ad807" providerId="ADAL" clId="{3BD01361-CDC5-B142-9F7E-E90CC80015F0}" dt="2024-04-30T02:38:30.477" v="960" actId="20577"/>
          <ac:spMkLst>
            <pc:docMk/>
            <pc:sldMk cId="3053106731" sldId="274"/>
            <ac:spMk id="2" creationId="{325DBE33-FA11-DCA5-3ACB-7F7784C9C178}"/>
          </ac:spMkLst>
        </pc:spChg>
        <pc:spChg chg="del">
          <ac:chgData name="Kandi, Priyankitha" userId="be642e4c-b985-4cab-b132-f1243d8ad807" providerId="ADAL" clId="{3BD01361-CDC5-B142-9F7E-E90CC80015F0}" dt="2024-04-30T02:38:21.446" v="945" actId="931"/>
          <ac:spMkLst>
            <pc:docMk/>
            <pc:sldMk cId="3053106731" sldId="274"/>
            <ac:spMk id="3" creationId="{6CC0C286-F7C2-EF4D-2E38-10122416CB3E}"/>
          </ac:spMkLst>
        </pc:spChg>
        <pc:picChg chg="add mod">
          <ac:chgData name="Kandi, Priyankitha" userId="be642e4c-b985-4cab-b132-f1243d8ad807" providerId="ADAL" clId="{3BD01361-CDC5-B142-9F7E-E90CC80015F0}" dt="2024-04-30T02:38:22.864" v="947" actId="962"/>
          <ac:picMkLst>
            <pc:docMk/>
            <pc:sldMk cId="3053106731" sldId="274"/>
            <ac:picMk id="5" creationId="{35CE3965-7F69-7DFB-D102-290DB641BC20}"/>
          </ac:picMkLst>
        </pc:picChg>
      </pc:sldChg>
      <pc:sldChg chg="addSp delSp modSp new mod">
        <pc:chgData name="Kandi, Priyankitha" userId="be642e4c-b985-4cab-b132-f1243d8ad807" providerId="ADAL" clId="{3BD01361-CDC5-B142-9F7E-E90CC80015F0}" dt="2024-04-30T03:10:01.356" v="1239" actId="1076"/>
        <pc:sldMkLst>
          <pc:docMk/>
          <pc:sldMk cId="1889759499" sldId="275"/>
        </pc:sldMkLst>
        <pc:spChg chg="mod">
          <ac:chgData name="Kandi, Priyankitha" userId="be642e4c-b985-4cab-b132-f1243d8ad807" providerId="ADAL" clId="{3BD01361-CDC5-B142-9F7E-E90CC80015F0}" dt="2024-04-30T03:09:09.584" v="1229" actId="931"/>
          <ac:spMkLst>
            <pc:docMk/>
            <pc:sldMk cId="1889759499" sldId="275"/>
            <ac:spMk id="2" creationId="{0AE5337F-9C58-20D0-C3FD-8B1ADD40B79E}"/>
          </ac:spMkLst>
        </pc:spChg>
        <pc:spChg chg="del">
          <ac:chgData name="Kandi, Priyankitha" userId="be642e4c-b985-4cab-b132-f1243d8ad807" providerId="ADAL" clId="{3BD01361-CDC5-B142-9F7E-E90CC80015F0}" dt="2024-04-30T02:42:25.318" v="976" actId="931"/>
          <ac:spMkLst>
            <pc:docMk/>
            <pc:sldMk cId="1889759499" sldId="275"/>
            <ac:spMk id="3" creationId="{5102E23D-A07D-6276-E22D-005BE4E4C3F2}"/>
          </ac:spMkLst>
        </pc:spChg>
        <pc:spChg chg="add del mod">
          <ac:chgData name="Kandi, Priyankitha" userId="be642e4c-b985-4cab-b132-f1243d8ad807" providerId="ADAL" clId="{3BD01361-CDC5-B142-9F7E-E90CC80015F0}" dt="2024-04-30T02:43:32.169" v="989"/>
          <ac:spMkLst>
            <pc:docMk/>
            <pc:sldMk cId="1889759499" sldId="275"/>
            <ac:spMk id="6" creationId="{EA127511-7516-FB32-59CC-1C39505A15E8}"/>
          </ac:spMkLst>
        </pc:spChg>
        <pc:spChg chg="mod">
          <ac:chgData name="Kandi, Priyankitha" userId="be642e4c-b985-4cab-b132-f1243d8ad807" providerId="ADAL" clId="{3BD01361-CDC5-B142-9F7E-E90CC80015F0}" dt="2024-04-30T03:08:22.013" v="1225" actId="931"/>
          <ac:spMkLst>
            <pc:docMk/>
            <pc:sldMk cId="1889759499" sldId="275"/>
            <ac:spMk id="12" creationId="{9BEF1BC1-F697-DF55-7FE9-E5F628692072}"/>
          </ac:spMkLst>
        </pc:spChg>
        <pc:picChg chg="add del mod">
          <ac:chgData name="Kandi, Priyankitha" userId="be642e4c-b985-4cab-b132-f1243d8ad807" providerId="ADAL" clId="{3BD01361-CDC5-B142-9F7E-E90CC80015F0}" dt="2024-04-30T03:08:09.793" v="1223" actId="478"/>
          <ac:picMkLst>
            <pc:docMk/>
            <pc:sldMk cId="1889759499" sldId="275"/>
            <ac:picMk id="5" creationId="{12EEE3DE-E52B-DF61-E7EE-F27C861E5560}"/>
          </ac:picMkLst>
        </pc:picChg>
        <pc:picChg chg="add del mod">
          <ac:chgData name="Kandi, Priyankitha" userId="be642e4c-b985-4cab-b132-f1243d8ad807" providerId="ADAL" clId="{3BD01361-CDC5-B142-9F7E-E90CC80015F0}" dt="2024-04-30T03:08:11.580" v="1224" actId="478"/>
          <ac:picMkLst>
            <pc:docMk/>
            <pc:sldMk cId="1889759499" sldId="275"/>
            <ac:picMk id="8" creationId="{5A3C57EF-D8A1-577B-A2F9-570FECB8403D}"/>
          </ac:picMkLst>
        </pc:picChg>
        <pc:picChg chg="add mod">
          <ac:chgData name="Kandi, Priyankitha" userId="be642e4c-b985-4cab-b132-f1243d8ad807" providerId="ADAL" clId="{3BD01361-CDC5-B142-9F7E-E90CC80015F0}" dt="2024-04-30T03:09:25.039" v="1235" actId="1076"/>
          <ac:picMkLst>
            <pc:docMk/>
            <pc:sldMk cId="1889759499" sldId="275"/>
            <ac:picMk id="10" creationId="{229EB3C0-761E-83BA-FD03-D12AEBCD2AB9}"/>
          </ac:picMkLst>
        </pc:picChg>
        <pc:picChg chg="add mod">
          <ac:chgData name="Kandi, Priyankitha" userId="be642e4c-b985-4cab-b132-f1243d8ad807" providerId="ADAL" clId="{3BD01361-CDC5-B142-9F7E-E90CC80015F0}" dt="2024-04-30T03:10:01.356" v="1239" actId="1076"/>
          <ac:picMkLst>
            <pc:docMk/>
            <pc:sldMk cId="1889759499" sldId="275"/>
            <ac:picMk id="13" creationId="{5557351E-B4CF-C687-45D1-8CD8C4E1893A}"/>
          </ac:picMkLst>
        </pc:picChg>
      </pc:sldChg>
      <pc:sldChg chg="new del">
        <pc:chgData name="Kandi, Priyankitha" userId="be642e4c-b985-4cab-b132-f1243d8ad807" providerId="ADAL" clId="{3BD01361-CDC5-B142-9F7E-E90CC80015F0}" dt="2024-04-30T02:43:32.800" v="990" actId="2696"/>
        <pc:sldMkLst>
          <pc:docMk/>
          <pc:sldMk cId="2110254923" sldId="276"/>
        </pc:sldMkLst>
      </pc:sldChg>
      <pc:sldChg chg="addSp delSp modSp new mod">
        <pc:chgData name="Kandi, Priyankitha" userId="be642e4c-b985-4cab-b132-f1243d8ad807" providerId="ADAL" clId="{3BD01361-CDC5-B142-9F7E-E90CC80015F0}" dt="2024-04-30T02:50:27.548" v="1086"/>
        <pc:sldMkLst>
          <pc:docMk/>
          <pc:sldMk cId="3783332397" sldId="276"/>
        </pc:sldMkLst>
        <pc:spChg chg="mod">
          <ac:chgData name="Kandi, Priyankitha" userId="be642e4c-b985-4cab-b132-f1243d8ad807" providerId="ADAL" clId="{3BD01361-CDC5-B142-9F7E-E90CC80015F0}" dt="2024-04-30T02:50:24.289" v="1084" actId="20577"/>
          <ac:spMkLst>
            <pc:docMk/>
            <pc:sldMk cId="3783332397" sldId="276"/>
            <ac:spMk id="2" creationId="{A03A9D5E-DB49-83BD-7C8A-CE8B627335BA}"/>
          </ac:spMkLst>
        </pc:spChg>
        <pc:spChg chg="del">
          <ac:chgData name="Kandi, Priyankitha" userId="be642e4c-b985-4cab-b132-f1243d8ad807" providerId="ADAL" clId="{3BD01361-CDC5-B142-9F7E-E90CC80015F0}" dt="2024-04-30T02:49:14.760" v="1033" actId="931"/>
          <ac:spMkLst>
            <pc:docMk/>
            <pc:sldMk cId="3783332397" sldId="276"/>
            <ac:spMk id="3" creationId="{C3011D46-3F91-A4F5-2655-C679EC58CCAE}"/>
          </ac:spMkLst>
        </pc:spChg>
        <pc:spChg chg="add del mod">
          <ac:chgData name="Kandi, Priyankitha" userId="be642e4c-b985-4cab-b132-f1243d8ad807" providerId="ADAL" clId="{3BD01361-CDC5-B142-9F7E-E90CC80015F0}" dt="2024-04-30T02:50:27.548" v="1086"/>
          <ac:spMkLst>
            <pc:docMk/>
            <pc:sldMk cId="3783332397" sldId="276"/>
            <ac:spMk id="8" creationId="{075935C0-4DC5-2151-ADAC-25148BE570BD}"/>
          </ac:spMkLst>
        </pc:spChg>
        <pc:picChg chg="add mod">
          <ac:chgData name="Kandi, Priyankitha" userId="be642e4c-b985-4cab-b132-f1243d8ad807" providerId="ADAL" clId="{3BD01361-CDC5-B142-9F7E-E90CC80015F0}" dt="2024-04-30T02:49:48.890" v="1044" actId="1076"/>
          <ac:picMkLst>
            <pc:docMk/>
            <pc:sldMk cId="3783332397" sldId="276"/>
            <ac:picMk id="5" creationId="{882985F9-0C10-B6AF-5A6A-675503B226F1}"/>
          </ac:picMkLst>
        </pc:picChg>
        <pc:picChg chg="add mod">
          <ac:chgData name="Kandi, Priyankitha" userId="be642e4c-b985-4cab-b132-f1243d8ad807" providerId="ADAL" clId="{3BD01361-CDC5-B142-9F7E-E90CC80015F0}" dt="2024-04-30T02:50:02.285" v="1047" actId="1076"/>
          <ac:picMkLst>
            <pc:docMk/>
            <pc:sldMk cId="3783332397" sldId="276"/>
            <ac:picMk id="7" creationId="{FFA29614-DBC2-DF91-2EE0-14EB0181C2A9}"/>
          </ac:picMkLst>
        </pc:picChg>
      </pc:sldChg>
      <pc:sldChg chg="addSp delSp modSp new mod ord">
        <pc:chgData name="Kandi, Priyankitha" userId="be642e4c-b985-4cab-b132-f1243d8ad807" providerId="ADAL" clId="{3BD01361-CDC5-B142-9F7E-E90CC80015F0}" dt="2024-04-30T04:01:01.911" v="1788" actId="931"/>
        <pc:sldMkLst>
          <pc:docMk/>
          <pc:sldMk cId="3344490804" sldId="277"/>
        </pc:sldMkLst>
        <pc:spChg chg="mod">
          <ac:chgData name="Kandi, Priyankitha" userId="be642e4c-b985-4cab-b132-f1243d8ad807" providerId="ADAL" clId="{3BD01361-CDC5-B142-9F7E-E90CC80015F0}" dt="2024-04-30T03:38:24.326" v="1614" actId="20577"/>
          <ac:spMkLst>
            <pc:docMk/>
            <pc:sldMk cId="3344490804" sldId="277"/>
            <ac:spMk id="2" creationId="{0B16D0E1-2711-173D-B75E-20074BCFEB76}"/>
          </ac:spMkLst>
        </pc:spChg>
        <pc:spChg chg="mod">
          <ac:chgData name="Kandi, Priyankitha" userId="be642e4c-b985-4cab-b132-f1243d8ad807" providerId="ADAL" clId="{3BD01361-CDC5-B142-9F7E-E90CC80015F0}" dt="2024-04-30T03:06:13.424" v="1208" actId="20577"/>
          <ac:spMkLst>
            <pc:docMk/>
            <pc:sldMk cId="3344490804" sldId="277"/>
            <ac:spMk id="3" creationId="{51CBDF75-F01C-4FF4-3809-001C8B737443}"/>
          </ac:spMkLst>
        </pc:spChg>
        <pc:spChg chg="add del mod">
          <ac:chgData name="Kandi, Priyankitha" userId="be642e4c-b985-4cab-b132-f1243d8ad807" providerId="ADAL" clId="{3BD01361-CDC5-B142-9F7E-E90CC80015F0}" dt="2024-04-30T03:06:20.835" v="1210"/>
          <ac:spMkLst>
            <pc:docMk/>
            <pc:sldMk cId="3344490804" sldId="277"/>
            <ac:spMk id="6" creationId="{6D1F92D8-492B-E383-8248-413A3CB0A64E}"/>
          </ac:spMkLst>
        </pc:spChg>
        <pc:picChg chg="mod">
          <ac:chgData name="Kandi, Priyankitha" userId="be642e4c-b985-4cab-b132-f1243d8ad807" providerId="ADAL" clId="{3BD01361-CDC5-B142-9F7E-E90CC80015F0}" dt="2024-04-30T04:01:01.911" v="1788" actId="931"/>
          <ac:picMkLst>
            <pc:docMk/>
            <pc:sldMk cId="3344490804" sldId="277"/>
            <ac:picMk id="4" creationId="{D8C5B8FD-D32A-797E-86CF-31A63599FA23}"/>
          </ac:picMkLst>
        </pc:picChg>
        <pc:picChg chg="add mod">
          <ac:chgData name="Kandi, Priyankitha" userId="be642e4c-b985-4cab-b132-f1243d8ad807" providerId="ADAL" clId="{3BD01361-CDC5-B142-9F7E-E90CC80015F0}" dt="2024-04-30T03:24:53.816" v="1408" actId="1076"/>
          <ac:picMkLst>
            <pc:docMk/>
            <pc:sldMk cId="3344490804" sldId="277"/>
            <ac:picMk id="5" creationId="{74E67987-487D-8266-2BEF-81011AC53DCE}"/>
          </ac:picMkLst>
        </pc:picChg>
      </pc:sldChg>
      <pc:sldChg chg="addSp modSp new mod setBg">
        <pc:chgData name="Kandi, Priyankitha" userId="be642e4c-b985-4cab-b132-f1243d8ad807" providerId="ADAL" clId="{3BD01361-CDC5-B142-9F7E-E90CC80015F0}" dt="2024-04-30T04:59:43.988" v="2065" actId="1036"/>
        <pc:sldMkLst>
          <pc:docMk/>
          <pc:sldMk cId="3893621216" sldId="278"/>
        </pc:sldMkLst>
        <pc:spChg chg="mod">
          <ac:chgData name="Kandi, Priyankitha" userId="be642e4c-b985-4cab-b132-f1243d8ad807" providerId="ADAL" clId="{3BD01361-CDC5-B142-9F7E-E90CC80015F0}" dt="2024-04-30T03:16:59.223" v="1293" actId="20577"/>
          <ac:spMkLst>
            <pc:docMk/>
            <pc:sldMk cId="3893621216" sldId="278"/>
            <ac:spMk id="2" creationId="{28E9358B-D40E-0490-0F05-F0A07194A204}"/>
          </ac:spMkLst>
        </pc:spChg>
        <pc:spChg chg="mod">
          <ac:chgData name="Kandi, Priyankitha" userId="be642e4c-b985-4cab-b132-f1243d8ad807" providerId="ADAL" clId="{3BD01361-CDC5-B142-9F7E-E90CC80015F0}" dt="2024-04-30T03:17:53.323" v="1316" actId="20577"/>
          <ac:spMkLst>
            <pc:docMk/>
            <pc:sldMk cId="3893621216" sldId="278"/>
            <ac:spMk id="3" creationId="{B4ECBD81-E255-7B1C-1415-3C1D0A4E3628}"/>
          </ac:spMkLst>
        </pc:spChg>
        <pc:spChg chg="add">
          <ac:chgData name="Kandi, Priyankitha" userId="be642e4c-b985-4cab-b132-f1243d8ad807" providerId="ADAL" clId="{3BD01361-CDC5-B142-9F7E-E90CC80015F0}" dt="2024-04-30T03:16:13.992" v="1265" actId="26606"/>
          <ac:spMkLst>
            <pc:docMk/>
            <pc:sldMk cId="3893621216" sldId="278"/>
            <ac:spMk id="12" creationId="{8651CFA9-6065-4243-AC48-858E359780B1}"/>
          </ac:spMkLst>
        </pc:spChg>
        <pc:spChg chg="add">
          <ac:chgData name="Kandi, Priyankitha" userId="be642e4c-b985-4cab-b132-f1243d8ad807" providerId="ADAL" clId="{3BD01361-CDC5-B142-9F7E-E90CC80015F0}" dt="2024-04-30T03:16:13.992" v="1265" actId="26606"/>
          <ac:spMkLst>
            <pc:docMk/>
            <pc:sldMk cId="3893621216" sldId="278"/>
            <ac:spMk id="14" creationId="{FBC8BBE5-981E-4B0B-9654-32B5668BFF31}"/>
          </ac:spMkLst>
        </pc:spChg>
        <pc:grpChg chg="add">
          <ac:chgData name="Kandi, Priyankitha" userId="be642e4c-b985-4cab-b132-f1243d8ad807" providerId="ADAL" clId="{3BD01361-CDC5-B142-9F7E-E90CC80015F0}" dt="2024-04-30T03:16:13.992" v="1265" actId="26606"/>
          <ac:grpSpMkLst>
            <pc:docMk/>
            <pc:sldMk cId="3893621216" sldId="278"/>
            <ac:grpSpMk id="16" creationId="{E54EDBA2-E203-497D-AB28-73A06B2DFDEE}"/>
          </ac:grpSpMkLst>
        </pc:grpChg>
        <pc:picChg chg="add mod ord">
          <ac:chgData name="Kandi, Priyankitha" userId="be642e4c-b985-4cab-b132-f1243d8ad807" providerId="ADAL" clId="{3BD01361-CDC5-B142-9F7E-E90CC80015F0}" dt="2024-04-30T03:16:26.726" v="1266" actId="1076"/>
          <ac:picMkLst>
            <pc:docMk/>
            <pc:sldMk cId="3893621216" sldId="278"/>
            <ac:picMk id="5" creationId="{95C9AED1-DF99-F0D2-469B-5E0EEAA8797F}"/>
          </ac:picMkLst>
        </pc:picChg>
        <pc:picChg chg="add mod">
          <ac:chgData name="Kandi, Priyankitha" userId="be642e4c-b985-4cab-b132-f1243d8ad807" providerId="ADAL" clId="{3BD01361-CDC5-B142-9F7E-E90CC80015F0}" dt="2024-04-30T04:59:43.988" v="2065" actId="1036"/>
          <ac:picMkLst>
            <pc:docMk/>
            <pc:sldMk cId="3893621216" sldId="278"/>
            <ac:picMk id="7" creationId="{2A5315D3-55F6-BEDE-EDF4-B3FD8E7CB7A4}"/>
          </ac:picMkLst>
        </pc:picChg>
      </pc:sldChg>
      <pc:sldChg chg="addSp delSp modSp new mod setBg">
        <pc:chgData name="Kandi, Priyankitha" userId="be642e4c-b985-4cab-b132-f1243d8ad807" providerId="ADAL" clId="{3BD01361-CDC5-B142-9F7E-E90CC80015F0}" dt="2024-04-30T03:58:57.032" v="1763" actId="931"/>
        <pc:sldMkLst>
          <pc:docMk/>
          <pc:sldMk cId="3560024093" sldId="279"/>
        </pc:sldMkLst>
        <pc:spChg chg="mod">
          <ac:chgData name="Kandi, Priyankitha" userId="be642e4c-b985-4cab-b132-f1243d8ad807" providerId="ADAL" clId="{3BD01361-CDC5-B142-9F7E-E90CC80015F0}" dt="2024-04-30T03:24:08.162" v="1406" actId="26606"/>
          <ac:spMkLst>
            <pc:docMk/>
            <pc:sldMk cId="3560024093" sldId="279"/>
            <ac:spMk id="2" creationId="{41C2FBCD-FDA1-B627-F344-34BCE9396A01}"/>
          </ac:spMkLst>
        </pc:spChg>
        <pc:spChg chg="mod">
          <ac:chgData name="Kandi, Priyankitha" userId="be642e4c-b985-4cab-b132-f1243d8ad807" providerId="ADAL" clId="{3BD01361-CDC5-B142-9F7E-E90CC80015F0}" dt="2024-04-30T03:24:08.162" v="1406" actId="26606"/>
          <ac:spMkLst>
            <pc:docMk/>
            <pc:sldMk cId="3560024093" sldId="279"/>
            <ac:spMk id="3" creationId="{28BCDD6B-22FD-080E-E2B9-8F2586DF3F77}"/>
          </ac:spMkLst>
        </pc:spChg>
        <pc:spChg chg="add del mod">
          <ac:chgData name="Kandi, Priyankitha" userId="be642e4c-b985-4cab-b132-f1243d8ad807" providerId="ADAL" clId="{3BD01361-CDC5-B142-9F7E-E90CC80015F0}" dt="2024-04-30T03:22:20.886" v="1391"/>
          <ac:spMkLst>
            <pc:docMk/>
            <pc:sldMk cId="3560024093" sldId="279"/>
            <ac:spMk id="4" creationId="{52483498-0A51-8444-DCCA-ABBABF09D819}"/>
          </ac:spMkLst>
        </pc:spChg>
        <pc:spChg chg="add">
          <ac:chgData name="Kandi, Priyankitha" userId="be642e4c-b985-4cab-b132-f1243d8ad807" providerId="ADAL" clId="{3BD01361-CDC5-B142-9F7E-E90CC80015F0}" dt="2024-04-30T03:24:08.162" v="1406" actId="26606"/>
          <ac:spMkLst>
            <pc:docMk/>
            <pc:sldMk cId="3560024093" sldId="279"/>
            <ac:spMk id="13" creationId="{8651CFA9-6065-4243-AC48-858E359780B1}"/>
          </ac:spMkLst>
        </pc:spChg>
        <pc:spChg chg="add">
          <ac:chgData name="Kandi, Priyankitha" userId="be642e4c-b985-4cab-b132-f1243d8ad807" providerId="ADAL" clId="{3BD01361-CDC5-B142-9F7E-E90CC80015F0}" dt="2024-04-30T03:24:08.162" v="1406" actId="26606"/>
          <ac:spMkLst>
            <pc:docMk/>
            <pc:sldMk cId="3560024093" sldId="279"/>
            <ac:spMk id="15" creationId="{FBC8BBE5-981E-4B0B-9654-32B5668BFF31}"/>
          </ac:spMkLst>
        </pc:spChg>
        <pc:grpChg chg="add">
          <ac:chgData name="Kandi, Priyankitha" userId="be642e4c-b985-4cab-b132-f1243d8ad807" providerId="ADAL" clId="{3BD01361-CDC5-B142-9F7E-E90CC80015F0}" dt="2024-04-30T03:24:08.162" v="1406" actId="26606"/>
          <ac:grpSpMkLst>
            <pc:docMk/>
            <pc:sldMk cId="3560024093" sldId="279"/>
            <ac:grpSpMk id="17" creationId="{E54EDBA2-E203-497D-AB28-73A06B2DFDEE}"/>
          </ac:grpSpMkLst>
        </pc:grpChg>
        <pc:picChg chg="add mod ord">
          <ac:chgData name="Kandi, Priyankitha" userId="be642e4c-b985-4cab-b132-f1243d8ad807" providerId="ADAL" clId="{3BD01361-CDC5-B142-9F7E-E90CC80015F0}" dt="2024-04-30T03:58:57.032" v="1763" actId="931"/>
          <ac:picMkLst>
            <pc:docMk/>
            <pc:sldMk cId="3560024093" sldId="279"/>
            <ac:picMk id="6" creationId="{9FA29C87-430B-71AD-33D5-2EAC3F2DD842}"/>
          </ac:picMkLst>
        </pc:picChg>
        <pc:picChg chg="add mod">
          <ac:chgData name="Kandi, Priyankitha" userId="be642e4c-b985-4cab-b132-f1243d8ad807" providerId="ADAL" clId="{3BD01361-CDC5-B142-9F7E-E90CC80015F0}" dt="2024-04-30T03:24:08.162" v="1406" actId="26606"/>
          <ac:picMkLst>
            <pc:docMk/>
            <pc:sldMk cId="3560024093" sldId="279"/>
            <ac:picMk id="8" creationId="{DD6569CF-F3E2-BF43-381C-230D2AB52C4D}"/>
          </ac:picMkLst>
        </pc:picChg>
      </pc:sldChg>
      <pc:sldChg chg="addSp modSp new mod">
        <pc:chgData name="Kandi, Priyankitha" userId="be642e4c-b985-4cab-b132-f1243d8ad807" providerId="ADAL" clId="{3BD01361-CDC5-B142-9F7E-E90CC80015F0}" dt="2024-04-30T03:39:14.965" v="1622" actId="20577"/>
        <pc:sldMkLst>
          <pc:docMk/>
          <pc:sldMk cId="3652787799" sldId="280"/>
        </pc:sldMkLst>
        <pc:spChg chg="mod">
          <ac:chgData name="Kandi, Priyankitha" userId="be642e4c-b985-4cab-b132-f1243d8ad807" providerId="ADAL" clId="{3BD01361-CDC5-B142-9F7E-E90CC80015F0}" dt="2024-04-30T03:39:14.965" v="1622" actId="20577"/>
          <ac:spMkLst>
            <pc:docMk/>
            <pc:sldMk cId="3652787799" sldId="280"/>
            <ac:spMk id="2" creationId="{2DF8F88E-4E54-E4EA-2FB7-B57636390347}"/>
          </ac:spMkLst>
        </pc:spChg>
        <pc:spChg chg="mod">
          <ac:chgData name="Kandi, Priyankitha" userId="be642e4c-b985-4cab-b132-f1243d8ad807" providerId="ADAL" clId="{3BD01361-CDC5-B142-9F7E-E90CC80015F0}" dt="2024-04-30T03:35:08.115" v="1520" actId="20577"/>
          <ac:spMkLst>
            <pc:docMk/>
            <pc:sldMk cId="3652787799" sldId="280"/>
            <ac:spMk id="3" creationId="{09C8F043-F1CC-EA9D-1945-7894B1305444}"/>
          </ac:spMkLst>
        </pc:spChg>
        <pc:picChg chg="add mod">
          <ac:chgData name="Kandi, Priyankitha" userId="be642e4c-b985-4cab-b132-f1243d8ad807" providerId="ADAL" clId="{3BD01361-CDC5-B142-9F7E-E90CC80015F0}" dt="2024-04-30T03:34:02.935" v="1453" actId="1076"/>
          <ac:picMkLst>
            <pc:docMk/>
            <pc:sldMk cId="3652787799" sldId="280"/>
            <ac:picMk id="5" creationId="{93E057D1-DB10-B62D-A7E7-E9FE68ECEF95}"/>
          </ac:picMkLst>
        </pc:picChg>
      </pc:sldChg>
      <pc:sldChg chg="addSp modSp new mod">
        <pc:chgData name="Kandi, Priyankitha" userId="be642e4c-b985-4cab-b132-f1243d8ad807" providerId="ADAL" clId="{3BD01361-CDC5-B142-9F7E-E90CC80015F0}" dt="2024-04-30T04:08:58.012" v="1851" actId="20577"/>
        <pc:sldMkLst>
          <pc:docMk/>
          <pc:sldMk cId="1611027087" sldId="281"/>
        </pc:sldMkLst>
        <pc:spChg chg="mod">
          <ac:chgData name="Kandi, Priyankitha" userId="be642e4c-b985-4cab-b132-f1243d8ad807" providerId="ADAL" clId="{3BD01361-CDC5-B142-9F7E-E90CC80015F0}" dt="2024-04-30T03:40:08.241" v="1645" actId="20577"/>
          <ac:spMkLst>
            <pc:docMk/>
            <pc:sldMk cId="1611027087" sldId="281"/>
            <ac:spMk id="2" creationId="{C021D1F5-6820-5EFE-04B4-6253C0DEBD7E}"/>
          </ac:spMkLst>
        </pc:spChg>
        <pc:spChg chg="mod">
          <ac:chgData name="Kandi, Priyankitha" userId="be642e4c-b985-4cab-b132-f1243d8ad807" providerId="ADAL" clId="{3BD01361-CDC5-B142-9F7E-E90CC80015F0}" dt="2024-04-30T04:08:58.012" v="1851" actId="20577"/>
          <ac:spMkLst>
            <pc:docMk/>
            <pc:sldMk cId="1611027087" sldId="281"/>
            <ac:spMk id="3" creationId="{515F5A18-D4E2-B2F4-D1D2-024BB48DF22A}"/>
          </ac:spMkLst>
        </pc:spChg>
        <pc:picChg chg="add mod">
          <ac:chgData name="Kandi, Priyankitha" userId="be642e4c-b985-4cab-b132-f1243d8ad807" providerId="ADAL" clId="{3BD01361-CDC5-B142-9F7E-E90CC80015F0}" dt="2024-04-30T03:36:32.862" v="1572" actId="1076"/>
          <ac:picMkLst>
            <pc:docMk/>
            <pc:sldMk cId="1611027087" sldId="281"/>
            <ac:picMk id="5" creationId="{8574BADD-2D3E-4162-1A96-5BEF22B3E9B0}"/>
          </ac:picMkLst>
        </pc:picChg>
      </pc:sldChg>
      <pc:sldChg chg="addSp modSp new mod">
        <pc:chgData name="Kandi, Priyankitha" userId="be642e4c-b985-4cab-b132-f1243d8ad807" providerId="ADAL" clId="{3BD01361-CDC5-B142-9F7E-E90CC80015F0}" dt="2024-04-30T04:45:24.284" v="1979" actId="931"/>
        <pc:sldMkLst>
          <pc:docMk/>
          <pc:sldMk cId="282497051" sldId="282"/>
        </pc:sldMkLst>
        <pc:spChg chg="mod">
          <ac:chgData name="Kandi, Priyankitha" userId="be642e4c-b985-4cab-b132-f1243d8ad807" providerId="ADAL" clId="{3BD01361-CDC5-B142-9F7E-E90CC80015F0}" dt="2024-04-30T03:19:55.422" v="1334" actId="20577"/>
          <ac:spMkLst>
            <pc:docMk/>
            <pc:sldMk cId="282497051" sldId="282"/>
            <ac:spMk id="2" creationId="{FB9A2074-6AFD-9AC5-3997-7945F9458C30}"/>
          </ac:spMkLst>
        </pc:spChg>
        <pc:spChg chg="mod">
          <ac:chgData name="Kandi, Priyankitha" userId="be642e4c-b985-4cab-b132-f1243d8ad807" providerId="ADAL" clId="{3BD01361-CDC5-B142-9F7E-E90CC80015F0}" dt="2024-04-30T03:20:07.327" v="1345" actId="14100"/>
          <ac:spMkLst>
            <pc:docMk/>
            <pc:sldMk cId="282497051" sldId="282"/>
            <ac:spMk id="3" creationId="{7DA01137-FEC4-5121-8FD8-C102A88662BD}"/>
          </ac:spMkLst>
        </pc:spChg>
        <pc:picChg chg="mod">
          <ac:chgData name="Kandi, Priyankitha" userId="be642e4c-b985-4cab-b132-f1243d8ad807" providerId="ADAL" clId="{3BD01361-CDC5-B142-9F7E-E90CC80015F0}" dt="2024-04-30T04:45:24.284" v="1979" actId="931"/>
          <ac:picMkLst>
            <pc:docMk/>
            <pc:sldMk cId="282497051" sldId="282"/>
            <ac:picMk id="4" creationId="{D4A1620F-8A38-6978-5C45-DC181CCF5E0A}"/>
          </ac:picMkLst>
        </pc:picChg>
        <pc:picChg chg="add mod">
          <ac:chgData name="Kandi, Priyankitha" userId="be642e4c-b985-4cab-b132-f1243d8ad807" providerId="ADAL" clId="{3BD01361-CDC5-B142-9F7E-E90CC80015F0}" dt="2024-04-30T03:56:22.418" v="1647" actId="931"/>
          <ac:picMkLst>
            <pc:docMk/>
            <pc:sldMk cId="282497051" sldId="282"/>
            <ac:picMk id="5" creationId="{1DAC78AD-1756-4330-77A6-AA0990410954}"/>
          </ac:picMkLst>
        </pc:picChg>
        <pc:picChg chg="add mod">
          <ac:chgData name="Kandi, Priyankitha" userId="be642e4c-b985-4cab-b132-f1243d8ad807" providerId="ADAL" clId="{3BD01361-CDC5-B142-9F7E-E90CC80015F0}" dt="2024-04-30T03:21:04.366" v="1359" actId="1076"/>
          <ac:picMkLst>
            <pc:docMk/>
            <pc:sldMk cId="282497051" sldId="282"/>
            <ac:picMk id="7" creationId="{D9E66ACF-44B7-DE2C-52DA-6B3CEBFC0583}"/>
          </ac:picMkLst>
        </pc:picChg>
      </pc:sldChg>
      <pc:sldChg chg="new">
        <pc:chgData name="Kandi, Priyankitha" userId="be642e4c-b985-4cab-b132-f1243d8ad807" providerId="ADAL" clId="{3BD01361-CDC5-B142-9F7E-E90CC80015F0}" dt="2024-04-30T03:39:17.730" v="1623" actId="680"/>
        <pc:sldMkLst>
          <pc:docMk/>
          <pc:sldMk cId="2462803737" sldId="283"/>
        </pc:sldMkLst>
      </pc:sldChg>
      <pc:sldChg chg="addSp delSp modSp new mod setBg">
        <pc:chgData name="Kandi, Priyankitha" userId="be642e4c-b985-4cab-b132-f1243d8ad807" providerId="ADAL" clId="{3BD01361-CDC5-B142-9F7E-E90CC80015F0}" dt="2024-04-30T04:39:33.527" v="1935" actId="931"/>
        <pc:sldMkLst>
          <pc:docMk/>
          <pc:sldMk cId="2796704991" sldId="284"/>
        </pc:sldMkLst>
        <pc:spChg chg="mod">
          <ac:chgData name="Kandi, Priyankitha" userId="be642e4c-b985-4cab-b132-f1243d8ad807" providerId="ADAL" clId="{3BD01361-CDC5-B142-9F7E-E90CC80015F0}" dt="2024-04-30T04:39:33.527" v="1935" actId="931"/>
          <ac:spMkLst>
            <pc:docMk/>
            <pc:sldMk cId="2796704991" sldId="284"/>
            <ac:spMk id="2" creationId="{59B52372-8AF7-0813-8E83-27285CB54287}"/>
          </ac:spMkLst>
        </pc:spChg>
        <pc:spChg chg="del">
          <ac:chgData name="Kandi, Priyankitha" userId="be642e4c-b985-4cab-b132-f1243d8ad807" providerId="ADAL" clId="{3BD01361-CDC5-B142-9F7E-E90CC80015F0}" dt="2024-04-30T03:56:22.418" v="1647" actId="931"/>
          <ac:spMkLst>
            <pc:docMk/>
            <pc:sldMk cId="2796704991" sldId="284"/>
            <ac:spMk id="3" creationId="{3266B070-D2EE-7706-7D6A-CAA922670510}"/>
          </ac:spMkLst>
        </pc:spChg>
        <pc:spChg chg="add del mod">
          <ac:chgData name="Kandi, Priyankitha" userId="be642e4c-b985-4cab-b132-f1243d8ad807" providerId="ADAL" clId="{3BD01361-CDC5-B142-9F7E-E90CC80015F0}" dt="2024-04-30T03:59:43.248" v="1781"/>
          <ac:spMkLst>
            <pc:docMk/>
            <pc:sldMk cId="2796704991" sldId="284"/>
            <ac:spMk id="6" creationId="{E1E96661-D312-DD9C-0FE9-7F665FADD8E3}"/>
          </ac:spMkLst>
        </pc:spChg>
        <pc:spChg chg="add mod">
          <ac:chgData name="Kandi, Priyankitha" userId="be642e4c-b985-4cab-b132-f1243d8ad807" providerId="ADAL" clId="{3BD01361-CDC5-B142-9F7E-E90CC80015F0}" dt="2024-04-30T04:01:11.578" v="1792" actId="26606"/>
          <ac:spMkLst>
            <pc:docMk/>
            <pc:sldMk cId="2796704991" sldId="284"/>
            <ac:spMk id="8" creationId="{E8F8ECA7-2520-B7EB-E7BC-5CB35CBECCE5}"/>
          </ac:spMkLst>
        </pc:spChg>
        <pc:spChg chg="add">
          <ac:chgData name="Kandi, Priyankitha" userId="be642e4c-b985-4cab-b132-f1243d8ad807" providerId="ADAL" clId="{3BD01361-CDC5-B142-9F7E-E90CC80015F0}" dt="2024-04-30T04:01:11.578" v="1792" actId="26606"/>
          <ac:spMkLst>
            <pc:docMk/>
            <pc:sldMk cId="2796704991" sldId="284"/>
            <ac:spMk id="17" creationId="{0BABF38A-8A0D-492E-BD20-6CF4D46B50BD}"/>
          </ac:spMkLst>
        </pc:spChg>
        <pc:spChg chg="add">
          <ac:chgData name="Kandi, Priyankitha" userId="be642e4c-b985-4cab-b132-f1243d8ad807" providerId="ADAL" clId="{3BD01361-CDC5-B142-9F7E-E90CC80015F0}" dt="2024-04-30T04:01:11.578" v="1792" actId="26606"/>
          <ac:spMkLst>
            <pc:docMk/>
            <pc:sldMk cId="2796704991" sldId="284"/>
            <ac:spMk id="21" creationId="{F1174801-1395-44C5-9B00-CCAC45C056E7}"/>
          </ac:spMkLst>
        </pc:spChg>
        <pc:spChg chg="add">
          <ac:chgData name="Kandi, Priyankitha" userId="be642e4c-b985-4cab-b132-f1243d8ad807" providerId="ADAL" clId="{3BD01361-CDC5-B142-9F7E-E90CC80015F0}" dt="2024-04-30T04:01:11.578" v="1792" actId="26606"/>
          <ac:spMkLst>
            <pc:docMk/>
            <pc:sldMk cId="2796704991" sldId="284"/>
            <ac:spMk id="23" creationId="{8BADB362-9771-4A3C-B9E5-6777F34C5041}"/>
          </ac:spMkLst>
        </pc:spChg>
        <pc:grpChg chg="add">
          <ac:chgData name="Kandi, Priyankitha" userId="be642e4c-b985-4cab-b132-f1243d8ad807" providerId="ADAL" clId="{3BD01361-CDC5-B142-9F7E-E90CC80015F0}" dt="2024-04-30T04:01:11.578" v="1792" actId="26606"/>
          <ac:grpSpMkLst>
            <pc:docMk/>
            <pc:sldMk cId="2796704991" sldId="284"/>
            <ac:grpSpMk id="25" creationId="{644D4363-EDF7-455D-B83A-9343AD20F584}"/>
          </ac:grpSpMkLst>
        </pc:grpChg>
        <pc:picChg chg="add del mod">
          <ac:chgData name="Kandi, Priyankitha" userId="be642e4c-b985-4cab-b132-f1243d8ad807" providerId="ADAL" clId="{3BD01361-CDC5-B142-9F7E-E90CC80015F0}" dt="2024-04-30T03:59:35.242" v="1773" actId="478"/>
          <ac:picMkLst>
            <pc:docMk/>
            <pc:sldMk cId="2796704991" sldId="284"/>
            <ac:picMk id="5" creationId="{F6DA78E7-28DE-B79C-D93B-E10333AE3235}"/>
          </ac:picMkLst>
        </pc:picChg>
        <pc:picChg chg="add mod">
          <ac:chgData name="Kandi, Priyankitha" userId="be642e4c-b985-4cab-b132-f1243d8ad807" providerId="ADAL" clId="{3BD01361-CDC5-B142-9F7E-E90CC80015F0}" dt="2024-04-30T04:01:11.578" v="1792" actId="26606"/>
          <ac:picMkLst>
            <pc:docMk/>
            <pc:sldMk cId="2796704991" sldId="284"/>
            <ac:picMk id="10" creationId="{B3366918-E573-0FA2-B509-35C144CCE683}"/>
          </ac:picMkLst>
        </pc:picChg>
        <pc:picChg chg="add mod">
          <ac:chgData name="Kandi, Priyankitha" userId="be642e4c-b985-4cab-b132-f1243d8ad807" providerId="ADAL" clId="{3BD01361-CDC5-B142-9F7E-E90CC80015F0}" dt="2024-04-30T04:01:11.578" v="1792" actId="26606"/>
          <ac:picMkLst>
            <pc:docMk/>
            <pc:sldMk cId="2796704991" sldId="284"/>
            <ac:picMk id="12" creationId="{7352CCEF-840B-380C-4567-4D7D8D442B48}"/>
          </ac:picMkLst>
        </pc:picChg>
        <pc:picChg chg="add">
          <ac:chgData name="Kandi, Priyankitha" userId="be642e4c-b985-4cab-b132-f1243d8ad807" providerId="ADAL" clId="{3BD01361-CDC5-B142-9F7E-E90CC80015F0}" dt="2024-04-30T04:01:11.578" v="1792" actId="26606"/>
          <ac:picMkLst>
            <pc:docMk/>
            <pc:sldMk cId="2796704991" sldId="284"/>
            <ac:picMk id="19" creationId="{BC526B7A-4801-4FD1-95C8-03AF22629E87}"/>
          </ac:picMkLst>
        </pc:picChg>
      </pc:sldChg>
      <pc:sldChg chg="add">
        <pc:chgData name="Kandi, Priyankitha" userId="be642e4c-b985-4cab-b132-f1243d8ad807" providerId="ADAL" clId="{3BD01361-CDC5-B142-9F7E-E90CC80015F0}" dt="2024-04-30T03:56:22.418" v="1647" actId="931"/>
        <pc:sldMkLst>
          <pc:docMk/>
          <pc:sldMk cId="3551186078" sldId="285"/>
        </pc:sldMkLst>
      </pc:sldChg>
      <pc:sldChg chg="addSp delSp modSp new mod">
        <pc:chgData name="Kandi, Priyankitha" userId="be642e4c-b985-4cab-b132-f1243d8ad807" providerId="ADAL" clId="{3BD01361-CDC5-B142-9F7E-E90CC80015F0}" dt="2024-04-30T03:57:39.560" v="1701" actId="20577"/>
        <pc:sldMkLst>
          <pc:docMk/>
          <pc:sldMk cId="3555745376" sldId="286"/>
        </pc:sldMkLst>
        <pc:spChg chg="mod">
          <ac:chgData name="Kandi, Priyankitha" userId="be642e4c-b985-4cab-b132-f1243d8ad807" providerId="ADAL" clId="{3BD01361-CDC5-B142-9F7E-E90CC80015F0}" dt="2024-04-30T03:57:39.560" v="1701" actId="20577"/>
          <ac:spMkLst>
            <pc:docMk/>
            <pc:sldMk cId="3555745376" sldId="286"/>
            <ac:spMk id="2" creationId="{3EEEEB1A-23F3-3BBB-A8D5-4AA622808534}"/>
          </ac:spMkLst>
        </pc:spChg>
        <pc:spChg chg="del">
          <ac:chgData name="Kandi, Priyankitha" userId="be642e4c-b985-4cab-b132-f1243d8ad807" providerId="ADAL" clId="{3BD01361-CDC5-B142-9F7E-E90CC80015F0}" dt="2024-04-30T03:56:51.823" v="1650" actId="931"/>
          <ac:spMkLst>
            <pc:docMk/>
            <pc:sldMk cId="3555745376" sldId="286"/>
            <ac:spMk id="3" creationId="{F2581478-837A-3125-FD5C-5CB3078FAEF9}"/>
          </ac:spMkLst>
        </pc:spChg>
        <pc:picChg chg="add mod">
          <ac:chgData name="Kandi, Priyankitha" userId="be642e4c-b985-4cab-b132-f1243d8ad807" providerId="ADAL" clId="{3BD01361-CDC5-B142-9F7E-E90CC80015F0}" dt="2024-04-30T03:57:18.399" v="1657" actId="1076"/>
          <ac:picMkLst>
            <pc:docMk/>
            <pc:sldMk cId="3555745376" sldId="286"/>
            <ac:picMk id="5" creationId="{C67892C6-5221-501D-1329-954493AEA757}"/>
          </ac:picMkLst>
        </pc:picChg>
        <pc:picChg chg="add mod">
          <ac:chgData name="Kandi, Priyankitha" userId="be642e4c-b985-4cab-b132-f1243d8ad807" providerId="ADAL" clId="{3BD01361-CDC5-B142-9F7E-E90CC80015F0}" dt="2024-04-30T03:57:24.390" v="1658" actId="1076"/>
          <ac:picMkLst>
            <pc:docMk/>
            <pc:sldMk cId="3555745376" sldId="286"/>
            <ac:picMk id="7" creationId="{1C787FD5-1E05-9118-55B1-420E9D0FCE89}"/>
          </ac:picMkLst>
        </pc:picChg>
      </pc:sldChg>
      <pc:sldChg chg="addSp delSp modSp new mod">
        <pc:chgData name="Kandi, Priyankitha" userId="be642e4c-b985-4cab-b132-f1243d8ad807" providerId="ADAL" clId="{3BD01361-CDC5-B142-9F7E-E90CC80015F0}" dt="2024-04-30T04:34:55.065" v="1888" actId="931"/>
        <pc:sldMkLst>
          <pc:docMk/>
          <pc:sldMk cId="1332614133" sldId="287"/>
        </pc:sldMkLst>
        <pc:spChg chg="mod">
          <ac:chgData name="Kandi, Priyankitha" userId="be642e4c-b985-4cab-b132-f1243d8ad807" providerId="ADAL" clId="{3BD01361-CDC5-B142-9F7E-E90CC80015F0}" dt="2024-04-30T03:58:32.234" v="1752" actId="20577"/>
          <ac:spMkLst>
            <pc:docMk/>
            <pc:sldMk cId="1332614133" sldId="287"/>
            <ac:spMk id="2" creationId="{A4E71E58-1005-B9E4-0E99-6D475517F8E2}"/>
          </ac:spMkLst>
        </pc:spChg>
        <pc:spChg chg="mod">
          <ac:chgData name="Kandi, Priyankitha" userId="be642e4c-b985-4cab-b132-f1243d8ad807" providerId="ADAL" clId="{3BD01361-CDC5-B142-9F7E-E90CC80015F0}" dt="2024-04-30T04:33:05.622" v="1860" actId="931"/>
          <ac:spMkLst>
            <pc:docMk/>
            <pc:sldMk cId="1332614133" sldId="287"/>
            <ac:spMk id="3" creationId="{7B7DE1E7-2C4F-489C-BC88-2BE3CA83B657}"/>
          </ac:spMkLst>
        </pc:spChg>
        <pc:spChg chg="mod">
          <ac:chgData name="Kandi, Priyankitha" userId="be642e4c-b985-4cab-b132-f1243d8ad807" providerId="ADAL" clId="{3BD01361-CDC5-B142-9F7E-E90CC80015F0}" dt="2024-04-30T04:34:55.065" v="1888" actId="931"/>
          <ac:spMkLst>
            <pc:docMk/>
            <pc:sldMk cId="1332614133" sldId="287"/>
            <ac:spMk id="8" creationId="{EFA9E5ED-C1FE-0881-81AA-9CFD62318A01}"/>
          </ac:spMkLst>
        </pc:spChg>
        <pc:picChg chg="mod">
          <ac:chgData name="Kandi, Priyankitha" userId="be642e4c-b985-4cab-b132-f1243d8ad807" providerId="ADAL" clId="{3BD01361-CDC5-B142-9F7E-E90CC80015F0}" dt="2024-04-30T04:34:55.065" v="1888" actId="931"/>
          <ac:picMkLst>
            <pc:docMk/>
            <pc:sldMk cId="1332614133" sldId="287"/>
            <ac:picMk id="4" creationId="{F2CC8DF9-0FA1-6252-B104-712C87A20D83}"/>
          </ac:picMkLst>
        </pc:picChg>
        <pc:picChg chg="add del mod">
          <ac:chgData name="Kandi, Priyankitha" userId="be642e4c-b985-4cab-b132-f1243d8ad807" providerId="ADAL" clId="{3BD01361-CDC5-B142-9F7E-E90CC80015F0}" dt="2024-04-30T03:58:59.475" v="1764" actId="478"/>
          <ac:picMkLst>
            <pc:docMk/>
            <pc:sldMk cId="1332614133" sldId="287"/>
            <ac:picMk id="5" creationId="{D50241E9-F4C4-F11D-76EC-5A9F1000AA98}"/>
          </ac:picMkLst>
        </pc:picChg>
        <pc:picChg chg="mod">
          <ac:chgData name="Kandi, Priyankitha" userId="be642e4c-b985-4cab-b132-f1243d8ad807" providerId="ADAL" clId="{3BD01361-CDC5-B142-9F7E-E90CC80015F0}" dt="2024-04-30T04:33:05.622" v="1860" actId="931"/>
          <ac:picMkLst>
            <pc:docMk/>
            <pc:sldMk cId="1332614133" sldId="287"/>
            <ac:picMk id="6" creationId="{22B1F35F-DA5F-CF98-B1FA-55076671CF08}"/>
          </ac:picMkLst>
        </pc:picChg>
        <pc:picChg chg="add mod">
          <ac:chgData name="Kandi, Priyankitha" userId="be642e4c-b985-4cab-b132-f1243d8ad807" providerId="ADAL" clId="{3BD01361-CDC5-B142-9F7E-E90CC80015F0}" dt="2024-04-30T03:59:19.930" v="1770" actId="14100"/>
          <ac:picMkLst>
            <pc:docMk/>
            <pc:sldMk cId="1332614133" sldId="287"/>
            <ac:picMk id="7" creationId="{7E2C9044-29AE-CE11-CBAA-A1AE18A56F3A}"/>
          </ac:picMkLst>
        </pc:picChg>
      </pc:sldChg>
      <pc:sldChg chg="addSp delSp modSp new mod setBg">
        <pc:chgData name="Kandi, Priyankitha" userId="be642e4c-b985-4cab-b132-f1243d8ad807" providerId="ADAL" clId="{3BD01361-CDC5-B142-9F7E-E90CC80015F0}" dt="2024-04-30T04:36:36.922" v="1906" actId="1076"/>
        <pc:sldMkLst>
          <pc:docMk/>
          <pc:sldMk cId="183780291" sldId="288"/>
        </pc:sldMkLst>
        <pc:spChg chg="mod">
          <ac:chgData name="Kandi, Priyankitha" userId="be642e4c-b985-4cab-b132-f1243d8ad807" providerId="ADAL" clId="{3BD01361-CDC5-B142-9F7E-E90CC80015F0}" dt="2024-04-30T04:36:26.969" v="1903" actId="26606"/>
          <ac:spMkLst>
            <pc:docMk/>
            <pc:sldMk cId="183780291" sldId="288"/>
            <ac:spMk id="2" creationId="{8F12300A-C204-6CD8-EBD8-2E2F76BE6C16}"/>
          </ac:spMkLst>
        </pc:spChg>
        <pc:spChg chg="mod">
          <ac:chgData name="Kandi, Priyankitha" userId="be642e4c-b985-4cab-b132-f1243d8ad807" providerId="ADAL" clId="{3BD01361-CDC5-B142-9F7E-E90CC80015F0}" dt="2024-04-30T04:36:26.969" v="1903" actId="26606"/>
          <ac:spMkLst>
            <pc:docMk/>
            <pc:sldMk cId="183780291" sldId="288"/>
            <ac:spMk id="3" creationId="{0E46FF7E-EB93-9D27-000B-ED200022247F}"/>
          </ac:spMkLst>
        </pc:spChg>
        <pc:spChg chg="add del mod">
          <ac:chgData name="Kandi, Priyankitha" userId="be642e4c-b985-4cab-b132-f1243d8ad807" providerId="ADAL" clId="{3BD01361-CDC5-B142-9F7E-E90CC80015F0}" dt="2024-04-30T04:32:44.755" v="1859"/>
          <ac:spMkLst>
            <pc:docMk/>
            <pc:sldMk cId="183780291" sldId="288"/>
            <ac:spMk id="4" creationId="{C2B5533A-E928-163A-75B5-97A721844757}"/>
          </ac:spMkLst>
        </pc:spChg>
        <pc:spChg chg="add">
          <ac:chgData name="Kandi, Priyankitha" userId="be642e4c-b985-4cab-b132-f1243d8ad807" providerId="ADAL" clId="{3BD01361-CDC5-B142-9F7E-E90CC80015F0}" dt="2024-04-30T04:36:26.969" v="1903" actId="26606"/>
          <ac:spMkLst>
            <pc:docMk/>
            <pc:sldMk cId="183780291" sldId="288"/>
            <ac:spMk id="11" creationId="{A4FB2F27-3F7D-440E-A905-86607A926A29}"/>
          </ac:spMkLst>
        </pc:spChg>
        <pc:spChg chg="add">
          <ac:chgData name="Kandi, Priyankitha" userId="be642e4c-b985-4cab-b132-f1243d8ad807" providerId="ADAL" clId="{3BD01361-CDC5-B142-9F7E-E90CC80015F0}" dt="2024-04-30T04:36:26.969" v="1903" actId="26606"/>
          <ac:spMkLst>
            <pc:docMk/>
            <pc:sldMk cId="183780291" sldId="288"/>
            <ac:spMk id="13" creationId="{AF678C14-A033-4139-BCA9-8382B039648B}"/>
          </ac:spMkLst>
        </pc:spChg>
        <pc:grpChg chg="add">
          <ac:chgData name="Kandi, Priyankitha" userId="be642e4c-b985-4cab-b132-f1243d8ad807" providerId="ADAL" clId="{3BD01361-CDC5-B142-9F7E-E90CC80015F0}" dt="2024-04-30T04:36:26.969" v="1903" actId="26606"/>
          <ac:grpSpMkLst>
            <pc:docMk/>
            <pc:sldMk cId="183780291" sldId="288"/>
            <ac:grpSpMk id="15" creationId="{14763DA8-CE3A-4B30-B2F5-0D128777F742}"/>
          </ac:grpSpMkLst>
        </pc:grpChg>
        <pc:picChg chg="add mod">
          <ac:chgData name="Kandi, Priyankitha" userId="be642e4c-b985-4cab-b132-f1243d8ad807" providerId="ADAL" clId="{3BD01361-CDC5-B142-9F7E-E90CC80015F0}" dt="2024-04-30T04:36:36.922" v="1906" actId="1076"/>
          <ac:picMkLst>
            <pc:docMk/>
            <pc:sldMk cId="183780291" sldId="288"/>
            <ac:picMk id="6" creationId="{1FCB252D-8D0E-88BB-6087-416349ABB567}"/>
          </ac:picMkLst>
        </pc:picChg>
      </pc:sldChg>
      <pc:sldChg chg="addSp modSp new mod">
        <pc:chgData name="Kandi, Priyankitha" userId="be642e4c-b985-4cab-b132-f1243d8ad807" providerId="ADAL" clId="{3BD01361-CDC5-B142-9F7E-E90CC80015F0}" dt="2024-04-30T05:02:21.621" v="2067" actId="1036"/>
        <pc:sldMkLst>
          <pc:docMk/>
          <pc:sldMk cId="110415074" sldId="289"/>
        </pc:sldMkLst>
        <pc:spChg chg="mod">
          <ac:chgData name="Kandi, Priyankitha" userId="be642e4c-b985-4cab-b132-f1243d8ad807" providerId="ADAL" clId="{3BD01361-CDC5-B142-9F7E-E90CC80015F0}" dt="2024-04-30T04:36:51.327" v="1919" actId="20577"/>
          <ac:spMkLst>
            <pc:docMk/>
            <pc:sldMk cId="110415074" sldId="289"/>
            <ac:spMk id="2" creationId="{CFE4BE27-DEBD-3BA8-F48A-9640BFBAA164}"/>
          </ac:spMkLst>
        </pc:spChg>
        <pc:spChg chg="mod">
          <ac:chgData name="Kandi, Priyankitha" userId="be642e4c-b985-4cab-b132-f1243d8ad807" providerId="ADAL" clId="{3BD01361-CDC5-B142-9F7E-E90CC80015F0}" dt="2024-04-30T04:34:44.546" v="1887" actId="14100"/>
          <ac:spMkLst>
            <pc:docMk/>
            <pc:sldMk cId="110415074" sldId="289"/>
            <ac:spMk id="3" creationId="{9964BC9A-64E5-EFAC-530E-2C5CC946062F}"/>
          </ac:spMkLst>
        </pc:spChg>
        <pc:picChg chg="mod">
          <ac:chgData name="Kandi, Priyankitha" userId="be642e4c-b985-4cab-b132-f1243d8ad807" providerId="ADAL" clId="{3BD01361-CDC5-B142-9F7E-E90CC80015F0}" dt="2024-04-30T05:02:21.621" v="2067" actId="1036"/>
          <ac:picMkLst>
            <pc:docMk/>
            <pc:sldMk cId="110415074" sldId="289"/>
            <ac:picMk id="4" creationId="{9C3AD5B0-1592-DACE-495B-1100DA93AB9E}"/>
          </ac:picMkLst>
        </pc:picChg>
        <pc:picChg chg="add mod">
          <ac:chgData name="Kandi, Priyankitha" userId="be642e4c-b985-4cab-b132-f1243d8ad807" providerId="ADAL" clId="{3BD01361-CDC5-B142-9F7E-E90CC80015F0}" dt="2024-04-30T04:35:00.756" v="1891" actId="1076"/>
          <ac:picMkLst>
            <pc:docMk/>
            <pc:sldMk cId="110415074" sldId="289"/>
            <ac:picMk id="5" creationId="{A0062803-41BE-F2AD-1EFB-13D147D7202F}"/>
          </ac:picMkLst>
        </pc:picChg>
        <pc:picChg chg="add mod">
          <ac:chgData name="Kandi, Priyankitha" userId="be642e4c-b985-4cab-b132-f1243d8ad807" providerId="ADAL" clId="{3BD01361-CDC5-B142-9F7E-E90CC80015F0}" dt="2024-04-30T04:36:07.169" v="1898" actId="14100"/>
          <ac:picMkLst>
            <pc:docMk/>
            <pc:sldMk cId="110415074" sldId="289"/>
            <ac:picMk id="7" creationId="{12774CD3-2FA1-ABFF-FE1B-7CC9926093A6}"/>
          </ac:picMkLst>
        </pc:picChg>
      </pc:sldChg>
      <pc:sldChg chg="addSp delSp modSp new mod">
        <pc:chgData name="Kandi, Priyankitha" userId="be642e4c-b985-4cab-b132-f1243d8ad807" providerId="ADAL" clId="{3BD01361-CDC5-B142-9F7E-E90CC80015F0}" dt="2024-04-30T04:39:56.968" v="1944" actId="14100"/>
        <pc:sldMkLst>
          <pc:docMk/>
          <pc:sldMk cId="2497369932" sldId="290"/>
        </pc:sldMkLst>
        <pc:spChg chg="mod">
          <ac:chgData name="Kandi, Priyankitha" userId="be642e4c-b985-4cab-b132-f1243d8ad807" providerId="ADAL" clId="{3BD01361-CDC5-B142-9F7E-E90CC80015F0}" dt="2024-04-30T04:39:13.009" v="1930" actId="20577"/>
          <ac:spMkLst>
            <pc:docMk/>
            <pc:sldMk cId="2497369932" sldId="290"/>
            <ac:spMk id="2" creationId="{683C98AF-954D-2A6B-6471-8A9F3BED8DF5}"/>
          </ac:spMkLst>
        </pc:spChg>
        <pc:spChg chg="del">
          <ac:chgData name="Kandi, Priyankitha" userId="be642e4c-b985-4cab-b132-f1243d8ad807" providerId="ADAL" clId="{3BD01361-CDC5-B142-9F7E-E90CC80015F0}" dt="2024-04-30T04:39:24.486" v="1931" actId="931"/>
          <ac:spMkLst>
            <pc:docMk/>
            <pc:sldMk cId="2497369932" sldId="290"/>
            <ac:spMk id="3" creationId="{A9D30365-E69F-BE08-5129-5487D7FFE03E}"/>
          </ac:spMkLst>
        </pc:spChg>
        <pc:picChg chg="add mod">
          <ac:chgData name="Kandi, Priyankitha" userId="be642e4c-b985-4cab-b132-f1243d8ad807" providerId="ADAL" clId="{3BD01361-CDC5-B142-9F7E-E90CC80015F0}" dt="2024-04-30T04:39:43.681" v="1940" actId="1076"/>
          <ac:picMkLst>
            <pc:docMk/>
            <pc:sldMk cId="2497369932" sldId="290"/>
            <ac:picMk id="5" creationId="{857834DA-C0F3-E976-A26D-AFC182BF564B}"/>
          </ac:picMkLst>
        </pc:picChg>
        <pc:picChg chg="add mod">
          <ac:chgData name="Kandi, Priyankitha" userId="be642e4c-b985-4cab-b132-f1243d8ad807" providerId="ADAL" clId="{3BD01361-CDC5-B142-9F7E-E90CC80015F0}" dt="2024-04-30T04:39:56.968" v="1944" actId="14100"/>
          <ac:picMkLst>
            <pc:docMk/>
            <pc:sldMk cId="2497369932" sldId="290"/>
            <ac:picMk id="7" creationId="{6A34F7A8-79C4-ABBB-0E43-0A2C8A906276}"/>
          </ac:picMkLst>
        </pc:picChg>
      </pc:sldChg>
      <pc:sldChg chg="modSp new mod">
        <pc:chgData name="Kandi, Priyankitha" userId="be642e4c-b985-4cab-b132-f1243d8ad807" providerId="ADAL" clId="{3BD01361-CDC5-B142-9F7E-E90CC80015F0}" dt="2024-04-30T04:42:47.368" v="1972" actId="27636"/>
        <pc:sldMkLst>
          <pc:docMk/>
          <pc:sldMk cId="274693561" sldId="292"/>
        </pc:sldMkLst>
        <pc:spChg chg="mod">
          <ac:chgData name="Kandi, Priyankitha" userId="be642e4c-b985-4cab-b132-f1243d8ad807" providerId="ADAL" clId="{3BD01361-CDC5-B142-9F7E-E90CC80015F0}" dt="2024-04-30T04:42:38.780" v="1969" actId="20577"/>
          <ac:spMkLst>
            <pc:docMk/>
            <pc:sldMk cId="274693561" sldId="292"/>
            <ac:spMk id="2" creationId="{B8260BA2-4E64-7D82-0A93-85F3F54DACC8}"/>
          </ac:spMkLst>
        </pc:spChg>
        <pc:spChg chg="mod">
          <ac:chgData name="Kandi, Priyankitha" userId="be642e4c-b985-4cab-b132-f1243d8ad807" providerId="ADAL" clId="{3BD01361-CDC5-B142-9F7E-E90CC80015F0}" dt="2024-04-30T04:42:47.368" v="1972" actId="27636"/>
          <ac:spMkLst>
            <pc:docMk/>
            <pc:sldMk cId="274693561" sldId="292"/>
            <ac:spMk id="3" creationId="{C63D268E-5D20-2734-11C4-6DA11C4FD117}"/>
          </ac:spMkLst>
        </pc:spChg>
      </pc:sldChg>
      <pc:sldChg chg="addSp delSp modSp new mod">
        <pc:chgData name="Kandi, Priyankitha" userId="be642e4c-b985-4cab-b132-f1243d8ad807" providerId="ADAL" clId="{3BD01361-CDC5-B142-9F7E-E90CC80015F0}" dt="2024-04-30T04:45:40.773" v="1984" actId="1076"/>
        <pc:sldMkLst>
          <pc:docMk/>
          <pc:sldMk cId="269153586" sldId="293"/>
        </pc:sldMkLst>
        <pc:spChg chg="mod">
          <ac:chgData name="Kandi, Priyankitha" userId="be642e4c-b985-4cab-b132-f1243d8ad807" providerId="ADAL" clId="{3BD01361-CDC5-B142-9F7E-E90CC80015F0}" dt="2024-04-30T04:43:04.581" v="1976" actId="20577"/>
          <ac:spMkLst>
            <pc:docMk/>
            <pc:sldMk cId="269153586" sldId="293"/>
            <ac:spMk id="2" creationId="{F2ED2CAE-E58B-7317-9BF9-C6D1B6EB3760}"/>
          </ac:spMkLst>
        </pc:spChg>
        <pc:spChg chg="mod">
          <ac:chgData name="Kandi, Priyankitha" userId="be642e4c-b985-4cab-b132-f1243d8ad807" providerId="ADAL" clId="{3BD01361-CDC5-B142-9F7E-E90CC80015F0}" dt="2024-04-30T04:43:24.906" v="1978"/>
          <ac:spMkLst>
            <pc:docMk/>
            <pc:sldMk cId="269153586" sldId="293"/>
            <ac:spMk id="3" creationId="{6A8E3EDD-C754-C4B8-6D04-0707D5A3EC0E}"/>
          </ac:spMkLst>
        </pc:spChg>
        <pc:picChg chg="add del mod">
          <ac:chgData name="Kandi, Priyankitha" userId="be642e4c-b985-4cab-b132-f1243d8ad807" providerId="ADAL" clId="{3BD01361-CDC5-B142-9F7E-E90CC80015F0}" dt="2024-04-30T04:45:29.318" v="1980" actId="478"/>
          <ac:picMkLst>
            <pc:docMk/>
            <pc:sldMk cId="269153586" sldId="293"/>
            <ac:picMk id="5" creationId="{5265F6E4-5053-9996-6E13-994CF3D67EA0}"/>
          </ac:picMkLst>
        </pc:picChg>
        <pc:picChg chg="add mod">
          <ac:chgData name="Kandi, Priyankitha" userId="be642e4c-b985-4cab-b132-f1243d8ad807" providerId="ADAL" clId="{3BD01361-CDC5-B142-9F7E-E90CC80015F0}" dt="2024-04-30T04:45:40.773" v="1984" actId="1076"/>
          <ac:picMkLst>
            <pc:docMk/>
            <pc:sldMk cId="269153586" sldId="293"/>
            <ac:picMk id="7" creationId="{41B74622-5BEB-5906-00AF-9608C3CE44E4}"/>
          </ac:picMkLst>
        </pc:picChg>
      </pc:sldChg>
      <pc:sldChg chg="modSp add">
        <pc:chgData name="Kandi, Priyankitha" userId="be642e4c-b985-4cab-b132-f1243d8ad807" providerId="ADAL" clId="{3BD01361-CDC5-B142-9F7E-E90CC80015F0}" dt="2024-04-30T04:46:41.877" v="2000" actId="931"/>
        <pc:sldMkLst>
          <pc:docMk/>
          <pc:sldMk cId="2102512772" sldId="294"/>
        </pc:sldMkLst>
        <pc:spChg chg="mod">
          <ac:chgData name="Kandi, Priyankitha" userId="be642e4c-b985-4cab-b132-f1243d8ad807" providerId="ADAL" clId="{3BD01361-CDC5-B142-9F7E-E90CC80015F0}" dt="2024-04-30T04:46:41.877" v="2000" actId="931"/>
          <ac:spMkLst>
            <pc:docMk/>
            <pc:sldMk cId="2102512772" sldId="294"/>
            <ac:spMk id="2" creationId="{845248FF-2824-8C1C-AED5-7E3DCC5E2351}"/>
          </ac:spMkLst>
        </pc:spChg>
      </pc:sldChg>
      <pc:sldChg chg="addSp modSp new mod">
        <pc:chgData name="Kandi, Priyankitha" userId="be642e4c-b985-4cab-b132-f1243d8ad807" providerId="ADAL" clId="{3BD01361-CDC5-B142-9F7E-E90CC80015F0}" dt="2024-04-30T04:46:51.883" v="2005" actId="1076"/>
        <pc:sldMkLst>
          <pc:docMk/>
          <pc:sldMk cId="3672650724" sldId="295"/>
        </pc:sldMkLst>
        <pc:spChg chg="mod">
          <ac:chgData name="Kandi, Priyankitha" userId="be642e4c-b985-4cab-b132-f1243d8ad807" providerId="ADAL" clId="{3BD01361-CDC5-B142-9F7E-E90CC80015F0}" dt="2024-04-30T04:45:53.325" v="1990" actId="20577"/>
          <ac:spMkLst>
            <pc:docMk/>
            <pc:sldMk cId="3672650724" sldId="295"/>
            <ac:spMk id="2" creationId="{71CF18A2-4E58-72B0-5BEA-E67B80DCEECD}"/>
          </ac:spMkLst>
        </pc:spChg>
        <pc:spChg chg="mod">
          <ac:chgData name="Kandi, Priyankitha" userId="be642e4c-b985-4cab-b132-f1243d8ad807" providerId="ADAL" clId="{3BD01361-CDC5-B142-9F7E-E90CC80015F0}" dt="2024-04-30T04:46:01.134" v="1999" actId="14100"/>
          <ac:spMkLst>
            <pc:docMk/>
            <pc:sldMk cId="3672650724" sldId="295"/>
            <ac:spMk id="3" creationId="{538E200B-9317-56A3-BC2F-7C37A5428D33}"/>
          </ac:spMkLst>
        </pc:spChg>
        <pc:picChg chg="add mod">
          <ac:chgData name="Kandi, Priyankitha" userId="be642e4c-b985-4cab-b132-f1243d8ad807" providerId="ADAL" clId="{3BD01361-CDC5-B142-9F7E-E90CC80015F0}" dt="2024-04-30T04:46:51.883" v="2005" actId="1076"/>
          <ac:picMkLst>
            <pc:docMk/>
            <pc:sldMk cId="3672650724" sldId="295"/>
            <ac:picMk id="5" creationId="{F0A27850-1202-6116-9D61-2AA7F8B3FDAB}"/>
          </ac:picMkLst>
        </pc:picChg>
      </pc:sldChg>
      <pc:sldChg chg="modSp new mod">
        <pc:chgData name="Kandi, Priyankitha" userId="be642e4c-b985-4cab-b132-f1243d8ad807" providerId="ADAL" clId="{3BD01361-CDC5-B142-9F7E-E90CC80015F0}" dt="2024-04-30T04:47:43.250" v="2028" actId="14100"/>
        <pc:sldMkLst>
          <pc:docMk/>
          <pc:sldMk cId="1125530243" sldId="296"/>
        </pc:sldMkLst>
        <pc:spChg chg="mod">
          <ac:chgData name="Kandi, Priyankitha" userId="be642e4c-b985-4cab-b132-f1243d8ad807" providerId="ADAL" clId="{3BD01361-CDC5-B142-9F7E-E90CC80015F0}" dt="2024-04-30T04:47:14.373" v="2024" actId="20577"/>
          <ac:spMkLst>
            <pc:docMk/>
            <pc:sldMk cId="1125530243" sldId="296"/>
            <ac:spMk id="2" creationId="{26F57710-F239-A89A-FE7C-A17C8166E32A}"/>
          </ac:spMkLst>
        </pc:spChg>
        <pc:spChg chg="mod">
          <ac:chgData name="Kandi, Priyankitha" userId="be642e4c-b985-4cab-b132-f1243d8ad807" providerId="ADAL" clId="{3BD01361-CDC5-B142-9F7E-E90CC80015F0}" dt="2024-04-30T04:47:43.250" v="2028" actId="14100"/>
          <ac:spMkLst>
            <pc:docMk/>
            <pc:sldMk cId="1125530243" sldId="296"/>
            <ac:spMk id="3" creationId="{1102630E-EA5B-9694-0B84-B77637057004}"/>
          </ac:spMkLst>
        </pc:spChg>
      </pc:sldChg>
      <pc:sldChg chg="addSp delSp modSp new mod">
        <pc:chgData name="Kandi, Priyankitha" userId="be642e4c-b985-4cab-b132-f1243d8ad807" providerId="ADAL" clId="{3BD01361-CDC5-B142-9F7E-E90CC80015F0}" dt="2024-04-30T05:32:05.932" v="2083"/>
        <pc:sldMkLst>
          <pc:docMk/>
          <pc:sldMk cId="2819278770" sldId="297"/>
        </pc:sldMkLst>
        <pc:spChg chg="mod">
          <ac:chgData name="Kandi, Priyankitha" userId="be642e4c-b985-4cab-b132-f1243d8ad807" providerId="ADAL" clId="{3BD01361-CDC5-B142-9F7E-E90CC80015F0}" dt="2024-04-30T05:30:05.778" v="2079" actId="5793"/>
          <ac:spMkLst>
            <pc:docMk/>
            <pc:sldMk cId="2819278770" sldId="297"/>
            <ac:spMk id="2" creationId="{60E988EA-404A-2CAC-B313-0BF8E77B0B3F}"/>
          </ac:spMkLst>
        </pc:spChg>
        <pc:spChg chg="mod">
          <ac:chgData name="Kandi, Priyankitha" userId="be642e4c-b985-4cab-b132-f1243d8ad807" providerId="ADAL" clId="{3BD01361-CDC5-B142-9F7E-E90CC80015F0}" dt="2024-04-30T05:31:03.421" v="2081" actId="27636"/>
          <ac:spMkLst>
            <pc:docMk/>
            <pc:sldMk cId="2819278770" sldId="297"/>
            <ac:spMk id="3" creationId="{465AEBCD-8577-3343-5930-DF13061B2651}"/>
          </ac:spMkLst>
        </pc:spChg>
        <pc:spChg chg="add del mod">
          <ac:chgData name="Kandi, Priyankitha" userId="be642e4c-b985-4cab-b132-f1243d8ad807" providerId="ADAL" clId="{3BD01361-CDC5-B142-9F7E-E90CC80015F0}" dt="2024-04-30T05:32:05.932" v="2083"/>
          <ac:spMkLst>
            <pc:docMk/>
            <pc:sldMk cId="2819278770" sldId="297"/>
            <ac:spMk id="4" creationId="{B60DF56D-F6C4-E442-AFF6-BEA45354DA7D}"/>
          </ac:spMkLst>
        </pc:spChg>
      </pc:sldChg>
      <pc:sldChg chg="modSp new mod">
        <pc:chgData name="Kandi, Priyankitha" userId="be642e4c-b985-4cab-b132-f1243d8ad807" providerId="ADAL" clId="{3BD01361-CDC5-B142-9F7E-E90CC80015F0}" dt="2024-04-30T04:48:20.584" v="2055" actId="20577"/>
        <pc:sldMkLst>
          <pc:docMk/>
          <pc:sldMk cId="3267713744" sldId="298"/>
        </pc:sldMkLst>
        <pc:spChg chg="mod">
          <ac:chgData name="Kandi, Priyankitha" userId="be642e4c-b985-4cab-b132-f1243d8ad807" providerId="ADAL" clId="{3BD01361-CDC5-B142-9F7E-E90CC80015F0}" dt="2024-04-30T04:48:20.584" v="2055" actId="20577"/>
          <ac:spMkLst>
            <pc:docMk/>
            <pc:sldMk cId="3267713744" sldId="298"/>
            <ac:spMk id="2" creationId="{1F975453-C155-2DC5-28C8-53D1423C88E0}"/>
          </ac:spMkLst>
        </pc:spChg>
      </pc:sldChg>
      <pc:sldChg chg="addSp delSp modSp new mod">
        <pc:chgData name="Kandi, Priyankitha" userId="be642e4c-b985-4cab-b132-f1243d8ad807" providerId="ADAL" clId="{3BD01361-CDC5-B142-9F7E-E90CC80015F0}" dt="2024-04-30T18:37:30.375" v="2656" actId="2711"/>
        <pc:sldMkLst>
          <pc:docMk/>
          <pc:sldMk cId="4001170441" sldId="300"/>
        </pc:sldMkLst>
        <pc:spChg chg="mod">
          <ac:chgData name="Kandi, Priyankitha" userId="be642e4c-b985-4cab-b132-f1243d8ad807" providerId="ADAL" clId="{3BD01361-CDC5-B142-9F7E-E90CC80015F0}" dt="2024-04-30T18:20:14.039" v="2093" actId="20577"/>
          <ac:spMkLst>
            <pc:docMk/>
            <pc:sldMk cId="4001170441" sldId="300"/>
            <ac:spMk id="2" creationId="{7A5735A5-8A59-1E22-0981-12BC40FD17AA}"/>
          </ac:spMkLst>
        </pc:spChg>
        <pc:spChg chg="del mod">
          <ac:chgData name="Kandi, Priyankitha" userId="be642e4c-b985-4cab-b132-f1243d8ad807" providerId="ADAL" clId="{3BD01361-CDC5-B142-9F7E-E90CC80015F0}" dt="2024-04-30T18:20:25.673" v="2102"/>
          <ac:spMkLst>
            <pc:docMk/>
            <pc:sldMk cId="4001170441" sldId="300"/>
            <ac:spMk id="3" creationId="{9022A5D2-D922-6476-8D2E-57D6114DCA06}"/>
          </ac:spMkLst>
        </pc:spChg>
        <pc:spChg chg="add mod">
          <ac:chgData name="Kandi, Priyankitha" userId="be642e4c-b985-4cab-b132-f1243d8ad807" providerId="ADAL" clId="{3BD01361-CDC5-B142-9F7E-E90CC80015F0}" dt="2024-04-30T18:37:09.290" v="2653" actId="2711"/>
          <ac:spMkLst>
            <pc:docMk/>
            <pc:sldMk cId="4001170441" sldId="300"/>
            <ac:spMk id="6" creationId="{02803092-5482-1746-1B79-CAE73C6525CF}"/>
          </ac:spMkLst>
        </pc:spChg>
        <pc:spChg chg="add mod">
          <ac:chgData name="Kandi, Priyankitha" userId="be642e4c-b985-4cab-b132-f1243d8ad807" providerId="ADAL" clId="{3BD01361-CDC5-B142-9F7E-E90CC80015F0}" dt="2024-04-30T18:37:15.462" v="2654" actId="2711"/>
          <ac:spMkLst>
            <pc:docMk/>
            <pc:sldMk cId="4001170441" sldId="300"/>
            <ac:spMk id="7" creationId="{7A0BACAF-0E3B-042F-A660-61BD6BBD1590}"/>
          </ac:spMkLst>
        </pc:spChg>
        <pc:spChg chg="add mod">
          <ac:chgData name="Kandi, Priyankitha" userId="be642e4c-b985-4cab-b132-f1243d8ad807" providerId="ADAL" clId="{3BD01361-CDC5-B142-9F7E-E90CC80015F0}" dt="2024-04-30T18:37:21.972" v="2655" actId="2711"/>
          <ac:spMkLst>
            <pc:docMk/>
            <pc:sldMk cId="4001170441" sldId="300"/>
            <ac:spMk id="9" creationId="{241D3BC9-57E0-4F66-86D0-6A26775B9533}"/>
          </ac:spMkLst>
        </pc:spChg>
        <pc:spChg chg="add mod">
          <ac:chgData name="Kandi, Priyankitha" userId="be642e4c-b985-4cab-b132-f1243d8ad807" providerId="ADAL" clId="{3BD01361-CDC5-B142-9F7E-E90CC80015F0}" dt="2024-04-30T18:37:30.375" v="2656" actId="2711"/>
          <ac:spMkLst>
            <pc:docMk/>
            <pc:sldMk cId="4001170441" sldId="300"/>
            <ac:spMk id="11" creationId="{B22A1404-CAC4-21A4-FF2F-5184E05CE2B1}"/>
          </ac:spMkLst>
        </pc:spChg>
        <pc:picChg chg="add mod">
          <ac:chgData name="Kandi, Priyankitha" userId="be642e4c-b985-4cab-b132-f1243d8ad807" providerId="ADAL" clId="{3BD01361-CDC5-B142-9F7E-E90CC80015F0}" dt="2024-04-30T18:20:29.200" v="2103" actId="1076"/>
          <ac:picMkLst>
            <pc:docMk/>
            <pc:sldMk cId="4001170441" sldId="300"/>
            <ac:picMk id="4" creationId="{6AA6936E-BDE3-E8DC-7327-64EA4C1DA18B}"/>
          </ac:picMkLst>
        </pc:picChg>
        <pc:picChg chg="add mod">
          <ac:chgData name="Kandi, Priyankitha" userId="be642e4c-b985-4cab-b132-f1243d8ad807" providerId="ADAL" clId="{3BD01361-CDC5-B142-9F7E-E90CC80015F0}" dt="2024-04-30T18:20:54.592" v="2105" actId="1076"/>
          <ac:picMkLst>
            <pc:docMk/>
            <pc:sldMk cId="4001170441" sldId="300"/>
            <ac:picMk id="5" creationId="{3083FA6E-F301-22E2-2592-0A0CEDD01EDD}"/>
          </ac:picMkLst>
        </pc:picChg>
        <pc:picChg chg="add mod">
          <ac:chgData name="Kandi, Priyankitha" userId="be642e4c-b985-4cab-b132-f1243d8ad807" providerId="ADAL" clId="{3BD01361-CDC5-B142-9F7E-E90CC80015F0}" dt="2024-04-30T18:23:08.188" v="2212" actId="1076"/>
          <ac:picMkLst>
            <pc:docMk/>
            <pc:sldMk cId="4001170441" sldId="300"/>
            <ac:picMk id="8" creationId="{CD458CCF-5FDD-CDEC-852A-7730A1E7E52A}"/>
          </ac:picMkLst>
        </pc:picChg>
        <pc:picChg chg="add mod">
          <ac:chgData name="Kandi, Priyankitha" userId="be642e4c-b985-4cab-b132-f1243d8ad807" providerId="ADAL" clId="{3BD01361-CDC5-B142-9F7E-E90CC80015F0}" dt="2024-04-30T18:24:16.146" v="2263" actId="1076"/>
          <ac:picMkLst>
            <pc:docMk/>
            <pc:sldMk cId="4001170441" sldId="300"/>
            <ac:picMk id="10" creationId="{BD6CFCA0-56C7-0595-5A4A-F1DB001AF539}"/>
          </ac:picMkLst>
        </pc:picChg>
      </pc:sldChg>
      <pc:sldChg chg="addSp delSp modSp new mod">
        <pc:chgData name="Kandi, Priyankitha" userId="be642e4c-b985-4cab-b132-f1243d8ad807" providerId="ADAL" clId="{3BD01361-CDC5-B142-9F7E-E90CC80015F0}" dt="2024-04-30T18:37:00.945" v="2652" actId="2711"/>
        <pc:sldMkLst>
          <pc:docMk/>
          <pc:sldMk cId="3065402103" sldId="301"/>
        </pc:sldMkLst>
        <pc:spChg chg="mod">
          <ac:chgData name="Kandi, Priyankitha" userId="be642e4c-b985-4cab-b132-f1243d8ad807" providerId="ADAL" clId="{3BD01361-CDC5-B142-9F7E-E90CC80015F0}" dt="2024-04-30T18:25:13.520" v="2312" actId="20577"/>
          <ac:spMkLst>
            <pc:docMk/>
            <pc:sldMk cId="3065402103" sldId="301"/>
            <ac:spMk id="2" creationId="{2740D317-E9D1-9B9A-A472-4EE022A312C5}"/>
          </ac:spMkLst>
        </pc:spChg>
        <pc:spChg chg="del">
          <ac:chgData name="Kandi, Priyankitha" userId="be642e4c-b985-4cab-b132-f1243d8ad807" providerId="ADAL" clId="{3BD01361-CDC5-B142-9F7E-E90CC80015F0}" dt="2024-04-30T18:27:57.756" v="2320"/>
          <ac:spMkLst>
            <pc:docMk/>
            <pc:sldMk cId="3065402103" sldId="301"/>
            <ac:spMk id="3" creationId="{6F5D724B-617F-CAD1-77E8-8BE8182937BF}"/>
          </ac:spMkLst>
        </pc:spChg>
        <pc:spChg chg="add mod">
          <ac:chgData name="Kandi, Priyankitha" userId="be642e4c-b985-4cab-b132-f1243d8ad807" providerId="ADAL" clId="{3BD01361-CDC5-B142-9F7E-E90CC80015F0}" dt="2024-04-30T18:37:00.945" v="2652" actId="2711"/>
          <ac:spMkLst>
            <pc:docMk/>
            <pc:sldMk cId="3065402103" sldId="301"/>
            <ac:spMk id="5" creationId="{4B2AE96B-A41B-4C28-6B1C-2A2F6A808D92}"/>
          </ac:spMkLst>
        </pc:spChg>
        <pc:spChg chg="add mod">
          <ac:chgData name="Kandi, Priyankitha" userId="be642e4c-b985-4cab-b132-f1243d8ad807" providerId="ADAL" clId="{3BD01361-CDC5-B142-9F7E-E90CC80015F0}" dt="2024-04-30T18:36:44.741" v="2651" actId="2711"/>
          <ac:spMkLst>
            <pc:docMk/>
            <pc:sldMk cId="3065402103" sldId="301"/>
            <ac:spMk id="7" creationId="{0497485F-E653-222F-2509-D6A245DAE961}"/>
          </ac:spMkLst>
        </pc:spChg>
        <pc:picChg chg="add mod">
          <ac:chgData name="Kandi, Priyankitha" userId="be642e4c-b985-4cab-b132-f1243d8ad807" providerId="ADAL" clId="{3BD01361-CDC5-B142-9F7E-E90CC80015F0}" dt="2024-04-30T18:28:01.954" v="2321" actId="1076"/>
          <ac:picMkLst>
            <pc:docMk/>
            <pc:sldMk cId="3065402103" sldId="301"/>
            <ac:picMk id="4" creationId="{CAE7208A-C0D2-0A50-235A-868B63AD1081}"/>
          </ac:picMkLst>
        </pc:picChg>
        <pc:picChg chg="add mod">
          <ac:chgData name="Kandi, Priyankitha" userId="be642e4c-b985-4cab-b132-f1243d8ad807" providerId="ADAL" clId="{3BD01361-CDC5-B142-9F7E-E90CC80015F0}" dt="2024-04-30T18:29:26.809" v="2365" actId="1076"/>
          <ac:picMkLst>
            <pc:docMk/>
            <pc:sldMk cId="3065402103" sldId="301"/>
            <ac:picMk id="6" creationId="{86B43120-8C4C-F359-1ED9-A4457AFB272D}"/>
          </ac:picMkLst>
        </pc:picChg>
      </pc:sldChg>
      <pc:sldChg chg="addSp delSp modSp new mod">
        <pc:chgData name="Kandi, Priyankitha" userId="be642e4c-b985-4cab-b132-f1243d8ad807" providerId="ADAL" clId="{3BD01361-CDC5-B142-9F7E-E90CC80015F0}" dt="2024-04-30T18:36:19.823" v="2647" actId="2711"/>
        <pc:sldMkLst>
          <pc:docMk/>
          <pc:sldMk cId="2703265689" sldId="302"/>
        </pc:sldMkLst>
        <pc:spChg chg="mod">
          <ac:chgData name="Kandi, Priyankitha" userId="be642e4c-b985-4cab-b132-f1243d8ad807" providerId="ADAL" clId="{3BD01361-CDC5-B142-9F7E-E90CC80015F0}" dt="2024-04-30T18:36:19.823" v="2647" actId="2711"/>
          <ac:spMkLst>
            <pc:docMk/>
            <pc:sldMk cId="2703265689" sldId="302"/>
            <ac:spMk id="2" creationId="{E6184FAD-7BEF-002C-127C-A8379DD85A52}"/>
          </ac:spMkLst>
        </pc:spChg>
        <pc:spChg chg="del">
          <ac:chgData name="Kandi, Priyankitha" userId="be642e4c-b985-4cab-b132-f1243d8ad807" providerId="ADAL" clId="{3BD01361-CDC5-B142-9F7E-E90CC80015F0}" dt="2024-04-30T18:31:21.649" v="2451"/>
          <ac:spMkLst>
            <pc:docMk/>
            <pc:sldMk cId="2703265689" sldId="302"/>
            <ac:spMk id="3" creationId="{85026946-81A0-77DD-895C-D3AAFFF8DCE7}"/>
          </ac:spMkLst>
        </pc:spChg>
        <pc:spChg chg="add mod">
          <ac:chgData name="Kandi, Priyankitha" userId="be642e4c-b985-4cab-b132-f1243d8ad807" providerId="ADAL" clId="{3BD01361-CDC5-B142-9F7E-E90CC80015F0}" dt="2024-04-30T18:36:19.823" v="2647" actId="2711"/>
          <ac:spMkLst>
            <pc:docMk/>
            <pc:sldMk cId="2703265689" sldId="302"/>
            <ac:spMk id="5" creationId="{F4CD26AD-B965-F4E9-E180-053BE24071FA}"/>
          </ac:spMkLst>
        </pc:spChg>
        <pc:spChg chg="add mod">
          <ac:chgData name="Kandi, Priyankitha" userId="be642e4c-b985-4cab-b132-f1243d8ad807" providerId="ADAL" clId="{3BD01361-CDC5-B142-9F7E-E90CC80015F0}" dt="2024-04-30T18:36:19.823" v="2647" actId="2711"/>
          <ac:spMkLst>
            <pc:docMk/>
            <pc:sldMk cId="2703265689" sldId="302"/>
            <ac:spMk id="7" creationId="{79FABAF3-9AC3-2F02-74A9-71BD12FB4858}"/>
          </ac:spMkLst>
        </pc:spChg>
        <pc:spChg chg="add mod">
          <ac:chgData name="Kandi, Priyankitha" userId="be642e4c-b985-4cab-b132-f1243d8ad807" providerId="ADAL" clId="{3BD01361-CDC5-B142-9F7E-E90CC80015F0}" dt="2024-04-30T18:36:19.823" v="2647" actId="2711"/>
          <ac:spMkLst>
            <pc:docMk/>
            <pc:sldMk cId="2703265689" sldId="302"/>
            <ac:spMk id="9" creationId="{2C2B4742-F029-268F-0F5D-0EE558A35BC4}"/>
          </ac:spMkLst>
        </pc:spChg>
        <pc:picChg chg="add mod">
          <ac:chgData name="Kandi, Priyankitha" userId="be642e4c-b985-4cab-b132-f1243d8ad807" providerId="ADAL" clId="{3BD01361-CDC5-B142-9F7E-E90CC80015F0}" dt="2024-04-30T18:31:25.019" v="2452" actId="1076"/>
          <ac:picMkLst>
            <pc:docMk/>
            <pc:sldMk cId="2703265689" sldId="302"/>
            <ac:picMk id="4" creationId="{E7F30AD6-318E-0338-0195-18DAB78A674D}"/>
          </ac:picMkLst>
        </pc:picChg>
        <pc:picChg chg="add mod">
          <ac:chgData name="Kandi, Priyankitha" userId="be642e4c-b985-4cab-b132-f1243d8ad807" providerId="ADAL" clId="{3BD01361-CDC5-B142-9F7E-E90CC80015F0}" dt="2024-04-30T18:33:37.128" v="2530" actId="1076"/>
          <ac:picMkLst>
            <pc:docMk/>
            <pc:sldMk cId="2703265689" sldId="302"/>
            <ac:picMk id="6" creationId="{071FC12E-BA54-4482-56D8-625243BE1E15}"/>
          </ac:picMkLst>
        </pc:picChg>
        <pc:picChg chg="add mod">
          <ac:chgData name="Kandi, Priyankitha" userId="be642e4c-b985-4cab-b132-f1243d8ad807" providerId="ADAL" clId="{3BD01361-CDC5-B142-9F7E-E90CC80015F0}" dt="2024-04-30T18:34:59.157" v="2586" actId="1076"/>
          <ac:picMkLst>
            <pc:docMk/>
            <pc:sldMk cId="2703265689" sldId="302"/>
            <ac:picMk id="8" creationId="{010098E6-6193-85C5-54E3-6B091789CFA2}"/>
          </ac:picMkLst>
        </pc:picChg>
      </pc:sldChg>
      <pc:sldChg chg="addSp delSp modSp new mod">
        <pc:chgData name="Kandi, Priyankitha" userId="be642e4c-b985-4cab-b132-f1243d8ad807" providerId="ADAL" clId="{3BD01361-CDC5-B142-9F7E-E90CC80015F0}" dt="2024-04-30T18:44:49.041" v="3003" actId="20577"/>
        <pc:sldMkLst>
          <pc:docMk/>
          <pc:sldMk cId="671761467" sldId="304"/>
        </pc:sldMkLst>
        <pc:spChg chg="mod">
          <ac:chgData name="Kandi, Priyankitha" userId="be642e4c-b985-4cab-b132-f1243d8ad807" providerId="ADAL" clId="{3BD01361-CDC5-B142-9F7E-E90CC80015F0}" dt="2024-04-30T18:38:01.923" v="2666" actId="20577"/>
          <ac:spMkLst>
            <pc:docMk/>
            <pc:sldMk cId="671761467" sldId="304"/>
            <ac:spMk id="2" creationId="{90060B50-F28D-2DE9-844C-D421C0FBD5B3}"/>
          </ac:spMkLst>
        </pc:spChg>
        <pc:spChg chg="del">
          <ac:chgData name="Kandi, Priyankitha" userId="be642e4c-b985-4cab-b132-f1243d8ad807" providerId="ADAL" clId="{3BD01361-CDC5-B142-9F7E-E90CC80015F0}" dt="2024-04-30T18:38:03.929" v="2667"/>
          <ac:spMkLst>
            <pc:docMk/>
            <pc:sldMk cId="671761467" sldId="304"/>
            <ac:spMk id="3" creationId="{2CFD91EB-7ACE-39B2-DA75-74AA54C3B789}"/>
          </ac:spMkLst>
        </pc:spChg>
        <pc:spChg chg="add mod">
          <ac:chgData name="Kandi, Priyankitha" userId="be642e4c-b985-4cab-b132-f1243d8ad807" providerId="ADAL" clId="{3BD01361-CDC5-B142-9F7E-E90CC80015F0}" dt="2024-04-30T18:40:14.073" v="2772" actId="1076"/>
          <ac:spMkLst>
            <pc:docMk/>
            <pc:sldMk cId="671761467" sldId="304"/>
            <ac:spMk id="5" creationId="{0B311AB7-4BE2-F493-3D5D-62C57C343228}"/>
          </ac:spMkLst>
        </pc:spChg>
        <pc:spChg chg="add mod">
          <ac:chgData name="Kandi, Priyankitha" userId="be642e4c-b985-4cab-b132-f1243d8ad807" providerId="ADAL" clId="{3BD01361-CDC5-B142-9F7E-E90CC80015F0}" dt="2024-04-30T18:40:00.660" v="2770" actId="14100"/>
          <ac:spMkLst>
            <pc:docMk/>
            <pc:sldMk cId="671761467" sldId="304"/>
            <ac:spMk id="7" creationId="{2C16E0D0-2993-ADB7-027E-51C81E58CDB0}"/>
          </ac:spMkLst>
        </pc:spChg>
        <pc:spChg chg="add mod">
          <ac:chgData name="Kandi, Priyankitha" userId="be642e4c-b985-4cab-b132-f1243d8ad807" providerId="ADAL" clId="{3BD01361-CDC5-B142-9F7E-E90CC80015F0}" dt="2024-04-30T18:44:49.041" v="3003" actId="20577"/>
          <ac:spMkLst>
            <pc:docMk/>
            <pc:sldMk cId="671761467" sldId="304"/>
            <ac:spMk id="9" creationId="{057EB11B-8C44-E624-75BE-50051393304F}"/>
          </ac:spMkLst>
        </pc:spChg>
        <pc:picChg chg="add mod">
          <ac:chgData name="Kandi, Priyankitha" userId="be642e4c-b985-4cab-b132-f1243d8ad807" providerId="ADAL" clId="{3BD01361-CDC5-B142-9F7E-E90CC80015F0}" dt="2024-04-30T18:40:10.479" v="2771" actId="14100"/>
          <ac:picMkLst>
            <pc:docMk/>
            <pc:sldMk cId="671761467" sldId="304"/>
            <ac:picMk id="4" creationId="{78393115-F87C-8993-D5D3-83E86E2D2E2D}"/>
          </ac:picMkLst>
        </pc:picChg>
        <pc:picChg chg="add mod">
          <ac:chgData name="Kandi, Priyankitha" userId="be642e4c-b985-4cab-b132-f1243d8ad807" providerId="ADAL" clId="{3BD01361-CDC5-B142-9F7E-E90CC80015F0}" dt="2024-04-30T18:39:18.506" v="2715" actId="1076"/>
          <ac:picMkLst>
            <pc:docMk/>
            <pc:sldMk cId="671761467" sldId="304"/>
            <ac:picMk id="6" creationId="{9843485B-ED64-B6B2-1E85-B4359BFD3A48}"/>
          </ac:picMkLst>
        </pc:picChg>
        <pc:picChg chg="add mod">
          <ac:chgData name="Kandi, Priyankitha" userId="be642e4c-b985-4cab-b132-f1243d8ad807" providerId="ADAL" clId="{3BD01361-CDC5-B142-9F7E-E90CC80015F0}" dt="2024-04-30T18:40:43.254" v="2774" actId="1076"/>
          <ac:picMkLst>
            <pc:docMk/>
            <pc:sldMk cId="671761467" sldId="304"/>
            <ac:picMk id="8" creationId="{214694DA-ED65-1EEF-FD32-2319E2380028}"/>
          </ac:picMkLst>
        </pc:picChg>
      </pc:sldChg>
      <pc:sldChg chg="addSp delSp modSp new mod setBg">
        <pc:chgData name="Kandi, Priyankitha" userId="be642e4c-b985-4cab-b132-f1243d8ad807" providerId="ADAL" clId="{3BD01361-CDC5-B142-9F7E-E90CC80015F0}" dt="2024-04-30T18:44:41.412" v="3001" actId="1076"/>
        <pc:sldMkLst>
          <pc:docMk/>
          <pc:sldMk cId="3766692296" sldId="305"/>
        </pc:sldMkLst>
        <pc:spChg chg="mod">
          <ac:chgData name="Kandi, Priyankitha" userId="be642e4c-b985-4cab-b132-f1243d8ad807" providerId="ADAL" clId="{3BD01361-CDC5-B142-9F7E-E90CC80015F0}" dt="2024-04-30T18:42:45.314" v="2837" actId="26606"/>
          <ac:spMkLst>
            <pc:docMk/>
            <pc:sldMk cId="3766692296" sldId="305"/>
            <ac:spMk id="2" creationId="{244949AB-0D77-E58C-B4F3-DDD958334945}"/>
          </ac:spMkLst>
        </pc:spChg>
        <pc:spChg chg="del">
          <ac:chgData name="Kandi, Priyankitha" userId="be642e4c-b985-4cab-b132-f1243d8ad807" providerId="ADAL" clId="{3BD01361-CDC5-B142-9F7E-E90CC80015F0}" dt="2024-04-30T18:41:53.890" v="2828"/>
          <ac:spMkLst>
            <pc:docMk/>
            <pc:sldMk cId="3766692296" sldId="305"/>
            <ac:spMk id="3" creationId="{40B43131-9575-EAB4-AE88-FC579B6C6CA3}"/>
          </ac:spMkLst>
        </pc:spChg>
        <pc:spChg chg="add mod">
          <ac:chgData name="Kandi, Priyankitha" userId="be642e4c-b985-4cab-b132-f1243d8ad807" providerId="ADAL" clId="{3BD01361-CDC5-B142-9F7E-E90CC80015F0}" dt="2024-04-30T18:43:34.603" v="2921" actId="14100"/>
          <ac:spMkLst>
            <pc:docMk/>
            <pc:sldMk cId="3766692296" sldId="305"/>
            <ac:spMk id="7" creationId="{75C2BB53-A8E6-E611-CCF5-F28578E219B9}"/>
          </ac:spMkLst>
        </pc:spChg>
        <pc:spChg chg="add mod">
          <ac:chgData name="Kandi, Priyankitha" userId="be642e4c-b985-4cab-b132-f1243d8ad807" providerId="ADAL" clId="{3BD01361-CDC5-B142-9F7E-E90CC80015F0}" dt="2024-04-30T18:44:41.412" v="3001" actId="1076"/>
          <ac:spMkLst>
            <pc:docMk/>
            <pc:sldMk cId="3766692296" sldId="305"/>
            <ac:spMk id="8" creationId="{E5064365-02FE-5985-63EE-0CFA5BA7C924}"/>
          </ac:spMkLst>
        </pc:spChg>
        <pc:spChg chg="add del">
          <ac:chgData name="Kandi, Priyankitha" userId="be642e4c-b985-4cab-b132-f1243d8ad807" providerId="ADAL" clId="{3BD01361-CDC5-B142-9F7E-E90CC80015F0}" dt="2024-04-30T18:42:45.314" v="2837" actId="26606"/>
          <ac:spMkLst>
            <pc:docMk/>
            <pc:sldMk cId="3766692296" sldId="305"/>
            <ac:spMk id="11" creationId="{0BABF38A-8A0D-492E-BD20-6CF4D46B50BD}"/>
          </ac:spMkLst>
        </pc:spChg>
        <pc:spChg chg="add del">
          <ac:chgData name="Kandi, Priyankitha" userId="be642e4c-b985-4cab-b132-f1243d8ad807" providerId="ADAL" clId="{3BD01361-CDC5-B142-9F7E-E90CC80015F0}" dt="2024-04-30T18:42:45.314" v="2837" actId="26606"/>
          <ac:spMkLst>
            <pc:docMk/>
            <pc:sldMk cId="3766692296" sldId="305"/>
            <ac:spMk id="15" creationId="{729F2144-48B7-4730-955E-365ECED3ABE0}"/>
          </ac:spMkLst>
        </pc:spChg>
        <pc:spChg chg="add del">
          <ac:chgData name="Kandi, Priyankitha" userId="be642e4c-b985-4cab-b132-f1243d8ad807" providerId="ADAL" clId="{3BD01361-CDC5-B142-9F7E-E90CC80015F0}" dt="2024-04-30T18:42:45.314" v="2837" actId="26606"/>
          <ac:spMkLst>
            <pc:docMk/>
            <pc:sldMk cId="3766692296" sldId="305"/>
            <ac:spMk id="17" creationId="{E765FF50-D2F9-4A4F-86ED-F101E172BA93}"/>
          </ac:spMkLst>
        </pc:spChg>
        <pc:spChg chg="add">
          <ac:chgData name="Kandi, Priyankitha" userId="be642e4c-b985-4cab-b132-f1243d8ad807" providerId="ADAL" clId="{3BD01361-CDC5-B142-9F7E-E90CC80015F0}" dt="2024-04-30T18:42:45.314" v="2837" actId="26606"/>
          <ac:spMkLst>
            <pc:docMk/>
            <pc:sldMk cId="3766692296" sldId="305"/>
            <ac:spMk id="26" creationId="{0BABF38A-8A0D-492E-BD20-6CF4D46B50BD}"/>
          </ac:spMkLst>
        </pc:spChg>
        <pc:spChg chg="add">
          <ac:chgData name="Kandi, Priyankitha" userId="be642e4c-b985-4cab-b132-f1243d8ad807" providerId="ADAL" clId="{3BD01361-CDC5-B142-9F7E-E90CC80015F0}" dt="2024-04-30T18:42:45.314" v="2837" actId="26606"/>
          <ac:spMkLst>
            <pc:docMk/>
            <pc:sldMk cId="3766692296" sldId="305"/>
            <ac:spMk id="30" creationId="{F1174801-1395-44C5-9B00-CCAC45C056E7}"/>
          </ac:spMkLst>
        </pc:spChg>
        <pc:spChg chg="add">
          <ac:chgData name="Kandi, Priyankitha" userId="be642e4c-b985-4cab-b132-f1243d8ad807" providerId="ADAL" clId="{3BD01361-CDC5-B142-9F7E-E90CC80015F0}" dt="2024-04-30T18:42:45.314" v="2837" actId="26606"/>
          <ac:spMkLst>
            <pc:docMk/>
            <pc:sldMk cId="3766692296" sldId="305"/>
            <ac:spMk id="32" creationId="{8BADB362-9771-4A3C-B9E5-6777F34C5041}"/>
          </ac:spMkLst>
        </pc:spChg>
        <pc:grpChg chg="add del">
          <ac:chgData name="Kandi, Priyankitha" userId="be642e4c-b985-4cab-b132-f1243d8ad807" providerId="ADAL" clId="{3BD01361-CDC5-B142-9F7E-E90CC80015F0}" dt="2024-04-30T18:42:45.314" v="2837" actId="26606"/>
          <ac:grpSpMkLst>
            <pc:docMk/>
            <pc:sldMk cId="3766692296" sldId="305"/>
            <ac:grpSpMk id="19" creationId="{DCBE13C2-9400-47F5-B3E1-54F1E6D25B73}"/>
          </ac:grpSpMkLst>
        </pc:grpChg>
        <pc:grpChg chg="add">
          <ac:chgData name="Kandi, Priyankitha" userId="be642e4c-b985-4cab-b132-f1243d8ad807" providerId="ADAL" clId="{3BD01361-CDC5-B142-9F7E-E90CC80015F0}" dt="2024-04-30T18:42:45.314" v="2837" actId="26606"/>
          <ac:grpSpMkLst>
            <pc:docMk/>
            <pc:sldMk cId="3766692296" sldId="305"/>
            <ac:grpSpMk id="34" creationId="{644D4363-EDF7-455D-B83A-9343AD20F584}"/>
          </ac:grpSpMkLst>
        </pc:grpChg>
        <pc:picChg chg="add mod ord">
          <ac:chgData name="Kandi, Priyankitha" userId="be642e4c-b985-4cab-b132-f1243d8ad807" providerId="ADAL" clId="{3BD01361-CDC5-B142-9F7E-E90CC80015F0}" dt="2024-04-30T18:43:46.873" v="2923" actId="14100"/>
          <ac:picMkLst>
            <pc:docMk/>
            <pc:sldMk cId="3766692296" sldId="305"/>
            <ac:picMk id="4" creationId="{41F97A21-F16B-7019-E5F6-7EDB19208D97}"/>
          </ac:picMkLst>
        </pc:picChg>
        <pc:picChg chg="add mod">
          <ac:chgData name="Kandi, Priyankitha" userId="be642e4c-b985-4cab-b132-f1243d8ad807" providerId="ADAL" clId="{3BD01361-CDC5-B142-9F7E-E90CC80015F0}" dt="2024-04-30T18:43:42.371" v="2922" actId="14100"/>
          <ac:picMkLst>
            <pc:docMk/>
            <pc:sldMk cId="3766692296" sldId="305"/>
            <ac:picMk id="5" creationId="{51B7FD41-4430-FDAC-F4A4-B8B211FA29A7}"/>
          </ac:picMkLst>
        </pc:picChg>
        <pc:picChg chg="add del mod">
          <ac:chgData name="Kandi, Priyankitha" userId="be642e4c-b985-4cab-b132-f1243d8ad807" providerId="ADAL" clId="{3BD01361-CDC5-B142-9F7E-E90CC80015F0}" dt="2024-04-30T18:42:42.497" v="2835" actId="478"/>
          <ac:picMkLst>
            <pc:docMk/>
            <pc:sldMk cId="3766692296" sldId="305"/>
            <ac:picMk id="6" creationId="{C043D0C6-5E1C-3DA2-394C-2B21A095498A}"/>
          </ac:picMkLst>
        </pc:picChg>
        <pc:picChg chg="add del">
          <ac:chgData name="Kandi, Priyankitha" userId="be642e4c-b985-4cab-b132-f1243d8ad807" providerId="ADAL" clId="{3BD01361-CDC5-B142-9F7E-E90CC80015F0}" dt="2024-04-30T18:42:45.314" v="2837" actId="26606"/>
          <ac:picMkLst>
            <pc:docMk/>
            <pc:sldMk cId="3766692296" sldId="305"/>
            <ac:picMk id="13" creationId="{BC526B7A-4801-4FD1-95C8-03AF22629E87}"/>
          </ac:picMkLst>
        </pc:picChg>
        <pc:picChg chg="add">
          <ac:chgData name="Kandi, Priyankitha" userId="be642e4c-b985-4cab-b132-f1243d8ad807" providerId="ADAL" clId="{3BD01361-CDC5-B142-9F7E-E90CC80015F0}" dt="2024-04-30T18:42:45.314" v="2837" actId="26606"/>
          <ac:picMkLst>
            <pc:docMk/>
            <pc:sldMk cId="3766692296" sldId="305"/>
            <ac:picMk id="28" creationId="{BC526B7A-4801-4FD1-95C8-03AF22629E87}"/>
          </ac:picMkLst>
        </pc:picChg>
      </pc:sldChg>
      <pc:sldChg chg="addSp delSp modSp new mod">
        <pc:chgData name="Kandi, Priyankitha" userId="be642e4c-b985-4cab-b132-f1243d8ad807" providerId="ADAL" clId="{3BD01361-CDC5-B142-9F7E-E90CC80015F0}" dt="2024-04-30T18:46:14.852" v="3071" actId="14100"/>
        <pc:sldMkLst>
          <pc:docMk/>
          <pc:sldMk cId="3159752769" sldId="306"/>
        </pc:sldMkLst>
        <pc:spChg chg="mod">
          <ac:chgData name="Kandi, Priyankitha" userId="be642e4c-b985-4cab-b132-f1243d8ad807" providerId="ADAL" clId="{3BD01361-CDC5-B142-9F7E-E90CC80015F0}" dt="2024-04-30T18:45:29.663" v="3019" actId="27636"/>
          <ac:spMkLst>
            <pc:docMk/>
            <pc:sldMk cId="3159752769" sldId="306"/>
            <ac:spMk id="2" creationId="{0AD6BEF6-72A8-1DBD-FCFE-8A097820520F}"/>
          </ac:spMkLst>
        </pc:spChg>
        <pc:spChg chg="del">
          <ac:chgData name="Kandi, Priyankitha" userId="be642e4c-b985-4cab-b132-f1243d8ad807" providerId="ADAL" clId="{3BD01361-CDC5-B142-9F7E-E90CC80015F0}" dt="2024-04-30T18:45:23.266" v="3006"/>
          <ac:spMkLst>
            <pc:docMk/>
            <pc:sldMk cId="3159752769" sldId="306"/>
            <ac:spMk id="3" creationId="{213FD231-EB27-E591-50BB-BC2D9BC98FC4}"/>
          </ac:spMkLst>
        </pc:spChg>
        <pc:spChg chg="add mod">
          <ac:chgData name="Kandi, Priyankitha" userId="be642e4c-b985-4cab-b132-f1243d8ad807" providerId="ADAL" clId="{3BD01361-CDC5-B142-9F7E-E90CC80015F0}" dt="2024-04-30T18:46:14.852" v="3071" actId="14100"/>
          <ac:spMkLst>
            <pc:docMk/>
            <pc:sldMk cId="3159752769" sldId="306"/>
            <ac:spMk id="5" creationId="{01D304C7-6D5E-01FB-5E27-C5BB8CD91548}"/>
          </ac:spMkLst>
        </pc:spChg>
        <pc:picChg chg="add mod">
          <ac:chgData name="Kandi, Priyankitha" userId="be642e4c-b985-4cab-b132-f1243d8ad807" providerId="ADAL" clId="{3BD01361-CDC5-B142-9F7E-E90CC80015F0}" dt="2024-04-30T18:45:23.266" v="3006"/>
          <ac:picMkLst>
            <pc:docMk/>
            <pc:sldMk cId="3159752769" sldId="306"/>
            <ac:picMk id="4" creationId="{B6C95719-50CF-4636-C564-C229E389BDCD}"/>
          </ac:picMkLst>
        </pc:picChg>
      </pc:sldChg>
      <pc:sldChg chg="addSp delSp modSp new mod">
        <pc:chgData name="Kandi, Priyankitha" userId="be642e4c-b985-4cab-b132-f1243d8ad807" providerId="ADAL" clId="{3BD01361-CDC5-B142-9F7E-E90CC80015F0}" dt="2024-04-30T18:49:39.995" v="3200" actId="14100"/>
        <pc:sldMkLst>
          <pc:docMk/>
          <pc:sldMk cId="1042772170" sldId="307"/>
        </pc:sldMkLst>
        <pc:spChg chg="mod">
          <ac:chgData name="Kandi, Priyankitha" userId="be642e4c-b985-4cab-b132-f1243d8ad807" providerId="ADAL" clId="{3BD01361-CDC5-B142-9F7E-E90CC80015F0}" dt="2024-04-30T18:46:42.607" v="3080" actId="20577"/>
          <ac:spMkLst>
            <pc:docMk/>
            <pc:sldMk cId="1042772170" sldId="307"/>
            <ac:spMk id="2" creationId="{02F23327-A2D4-F481-F05F-57139F0D08C4}"/>
          </ac:spMkLst>
        </pc:spChg>
        <pc:spChg chg="del">
          <ac:chgData name="Kandi, Priyankitha" userId="be642e4c-b985-4cab-b132-f1243d8ad807" providerId="ADAL" clId="{3BD01361-CDC5-B142-9F7E-E90CC80015F0}" dt="2024-04-30T18:46:44.820" v="3081"/>
          <ac:spMkLst>
            <pc:docMk/>
            <pc:sldMk cId="1042772170" sldId="307"/>
            <ac:spMk id="3" creationId="{DFD1FA88-5331-16C7-9029-36C4502F5F78}"/>
          </ac:spMkLst>
        </pc:spChg>
        <pc:spChg chg="add mod">
          <ac:chgData name="Kandi, Priyankitha" userId="be642e4c-b985-4cab-b132-f1243d8ad807" providerId="ADAL" clId="{3BD01361-CDC5-B142-9F7E-E90CC80015F0}" dt="2024-04-30T18:48:40.388" v="3148" actId="14100"/>
          <ac:spMkLst>
            <pc:docMk/>
            <pc:sldMk cId="1042772170" sldId="307"/>
            <ac:spMk id="5" creationId="{232AB3BD-7DE6-5AD8-7533-580DBC9F531D}"/>
          </ac:spMkLst>
        </pc:spChg>
        <pc:spChg chg="add mod">
          <ac:chgData name="Kandi, Priyankitha" userId="be642e4c-b985-4cab-b132-f1243d8ad807" providerId="ADAL" clId="{3BD01361-CDC5-B142-9F7E-E90CC80015F0}" dt="2024-04-30T18:49:39.995" v="3200" actId="14100"/>
          <ac:spMkLst>
            <pc:docMk/>
            <pc:sldMk cId="1042772170" sldId="307"/>
            <ac:spMk id="7" creationId="{26DCDC37-2483-8E19-9E11-A7B7A70C1514}"/>
          </ac:spMkLst>
        </pc:spChg>
        <pc:picChg chg="add mod">
          <ac:chgData name="Kandi, Priyankitha" userId="be642e4c-b985-4cab-b132-f1243d8ad807" providerId="ADAL" clId="{3BD01361-CDC5-B142-9F7E-E90CC80015F0}" dt="2024-04-30T18:48:34.705" v="3147" actId="1076"/>
          <ac:picMkLst>
            <pc:docMk/>
            <pc:sldMk cId="1042772170" sldId="307"/>
            <ac:picMk id="4" creationId="{E07C7358-5A06-B774-DE78-32F940CFD4CD}"/>
          </ac:picMkLst>
        </pc:picChg>
        <pc:picChg chg="add mod">
          <ac:chgData name="Kandi, Priyankitha" userId="be642e4c-b985-4cab-b132-f1243d8ad807" providerId="ADAL" clId="{3BD01361-CDC5-B142-9F7E-E90CC80015F0}" dt="2024-04-30T18:48:54.586" v="3150" actId="14100"/>
          <ac:picMkLst>
            <pc:docMk/>
            <pc:sldMk cId="1042772170" sldId="307"/>
            <ac:picMk id="6" creationId="{AC3A01FF-1E3A-7030-5A02-F81F3B1C21ED}"/>
          </ac:picMkLst>
        </pc:picChg>
      </pc:sldChg>
      <pc:sldChg chg="addSp delSp modSp new mod">
        <pc:chgData name="Kandi, Priyankitha" userId="be642e4c-b985-4cab-b132-f1243d8ad807" providerId="ADAL" clId="{3BD01361-CDC5-B142-9F7E-E90CC80015F0}" dt="2024-04-30T18:52:57.050" v="3340" actId="14100"/>
        <pc:sldMkLst>
          <pc:docMk/>
          <pc:sldMk cId="2736032314" sldId="308"/>
        </pc:sldMkLst>
        <pc:spChg chg="mod">
          <ac:chgData name="Kandi, Priyankitha" userId="be642e4c-b985-4cab-b132-f1243d8ad807" providerId="ADAL" clId="{3BD01361-CDC5-B142-9F7E-E90CC80015F0}" dt="2024-04-30T18:49:52.415" v="3210" actId="20577"/>
          <ac:spMkLst>
            <pc:docMk/>
            <pc:sldMk cId="2736032314" sldId="308"/>
            <ac:spMk id="2" creationId="{4B7FFECD-0971-AF8E-552D-DCD385F2B983}"/>
          </ac:spMkLst>
        </pc:spChg>
        <pc:spChg chg="del">
          <ac:chgData name="Kandi, Priyankitha" userId="be642e4c-b985-4cab-b132-f1243d8ad807" providerId="ADAL" clId="{3BD01361-CDC5-B142-9F7E-E90CC80015F0}" dt="2024-04-30T18:50:27.955" v="3211"/>
          <ac:spMkLst>
            <pc:docMk/>
            <pc:sldMk cId="2736032314" sldId="308"/>
            <ac:spMk id="3" creationId="{BDA5A25D-753A-23B8-ABE1-ECB108A05B13}"/>
          </ac:spMkLst>
        </pc:spChg>
        <pc:spChg chg="add mod">
          <ac:chgData name="Kandi, Priyankitha" userId="be642e4c-b985-4cab-b132-f1243d8ad807" providerId="ADAL" clId="{3BD01361-CDC5-B142-9F7E-E90CC80015F0}" dt="2024-04-30T18:52:20.879" v="3293" actId="20577"/>
          <ac:spMkLst>
            <pc:docMk/>
            <pc:sldMk cId="2736032314" sldId="308"/>
            <ac:spMk id="6" creationId="{3E95A59A-8A0A-AE46-9AD6-6A2C62ACA580}"/>
          </ac:spMkLst>
        </pc:spChg>
        <pc:spChg chg="add mod">
          <ac:chgData name="Kandi, Priyankitha" userId="be642e4c-b985-4cab-b132-f1243d8ad807" providerId="ADAL" clId="{3BD01361-CDC5-B142-9F7E-E90CC80015F0}" dt="2024-04-30T18:52:57.050" v="3340" actId="14100"/>
          <ac:spMkLst>
            <pc:docMk/>
            <pc:sldMk cId="2736032314" sldId="308"/>
            <ac:spMk id="7" creationId="{B11F0EAE-F783-20A8-D5CC-25E05969F4E3}"/>
          </ac:spMkLst>
        </pc:spChg>
        <pc:picChg chg="add mod">
          <ac:chgData name="Kandi, Priyankitha" userId="be642e4c-b985-4cab-b132-f1243d8ad807" providerId="ADAL" clId="{3BD01361-CDC5-B142-9F7E-E90CC80015F0}" dt="2024-04-30T18:51:19.523" v="3216" actId="14100"/>
          <ac:picMkLst>
            <pc:docMk/>
            <pc:sldMk cId="2736032314" sldId="308"/>
            <ac:picMk id="4" creationId="{D1779634-85E6-7FB8-6D86-E52CB6EA002B}"/>
          </ac:picMkLst>
        </pc:picChg>
        <pc:picChg chg="add mod">
          <ac:chgData name="Kandi, Priyankitha" userId="be642e4c-b985-4cab-b132-f1243d8ad807" providerId="ADAL" clId="{3BD01361-CDC5-B142-9F7E-E90CC80015F0}" dt="2024-04-30T18:51:24.920" v="3217" actId="14100"/>
          <ac:picMkLst>
            <pc:docMk/>
            <pc:sldMk cId="2736032314" sldId="308"/>
            <ac:picMk id="5" creationId="{18E4E8AF-DD9A-B49A-94A8-5755202A5424}"/>
          </ac:picMkLst>
        </pc:picChg>
      </pc:sldChg>
      <pc:sldChg chg="addSp delSp modSp new mod">
        <pc:chgData name="Kandi, Priyankitha" userId="be642e4c-b985-4cab-b132-f1243d8ad807" providerId="ADAL" clId="{3BD01361-CDC5-B142-9F7E-E90CC80015F0}" dt="2024-04-30T18:58:26.939" v="3501" actId="255"/>
        <pc:sldMkLst>
          <pc:docMk/>
          <pc:sldMk cId="3938925535" sldId="309"/>
        </pc:sldMkLst>
        <pc:spChg chg="mod">
          <ac:chgData name="Kandi, Priyankitha" userId="be642e4c-b985-4cab-b132-f1243d8ad807" providerId="ADAL" clId="{3BD01361-CDC5-B142-9F7E-E90CC80015F0}" dt="2024-04-30T18:54:25.094" v="3350" actId="20577"/>
          <ac:spMkLst>
            <pc:docMk/>
            <pc:sldMk cId="3938925535" sldId="309"/>
            <ac:spMk id="2" creationId="{3272F989-439A-1AD4-8FC0-82708ABF5656}"/>
          </ac:spMkLst>
        </pc:spChg>
        <pc:spChg chg="del">
          <ac:chgData name="Kandi, Priyankitha" userId="be642e4c-b985-4cab-b132-f1243d8ad807" providerId="ADAL" clId="{3BD01361-CDC5-B142-9F7E-E90CC80015F0}" dt="2024-04-30T18:54:26.920" v="3351"/>
          <ac:spMkLst>
            <pc:docMk/>
            <pc:sldMk cId="3938925535" sldId="309"/>
            <ac:spMk id="3" creationId="{3A3ABE24-D2EB-D2BD-B60E-B148A8B739CC}"/>
          </ac:spMkLst>
        </pc:spChg>
        <pc:spChg chg="add mod">
          <ac:chgData name="Kandi, Priyankitha" userId="be642e4c-b985-4cab-b132-f1243d8ad807" providerId="ADAL" clId="{3BD01361-CDC5-B142-9F7E-E90CC80015F0}" dt="2024-04-30T18:57:25.504" v="3444" actId="14100"/>
          <ac:spMkLst>
            <pc:docMk/>
            <pc:sldMk cId="3938925535" sldId="309"/>
            <ac:spMk id="6" creationId="{7B74C318-39AE-186D-E622-D4487AE26C22}"/>
          </ac:spMkLst>
        </pc:spChg>
        <pc:spChg chg="add mod">
          <ac:chgData name="Kandi, Priyankitha" userId="be642e4c-b985-4cab-b132-f1243d8ad807" providerId="ADAL" clId="{3BD01361-CDC5-B142-9F7E-E90CC80015F0}" dt="2024-04-30T18:58:26.939" v="3501" actId="255"/>
          <ac:spMkLst>
            <pc:docMk/>
            <pc:sldMk cId="3938925535" sldId="309"/>
            <ac:spMk id="7" creationId="{E9134706-BEA4-1778-3A93-1D098E0D2B0F}"/>
          </ac:spMkLst>
        </pc:spChg>
        <pc:picChg chg="add mod">
          <ac:chgData name="Kandi, Priyankitha" userId="be642e4c-b985-4cab-b132-f1243d8ad807" providerId="ADAL" clId="{3BD01361-CDC5-B142-9F7E-E90CC80015F0}" dt="2024-04-30T18:54:48.798" v="3354" actId="14100"/>
          <ac:picMkLst>
            <pc:docMk/>
            <pc:sldMk cId="3938925535" sldId="309"/>
            <ac:picMk id="4" creationId="{6040B829-CA27-C494-6CCE-59D848103B1B}"/>
          </ac:picMkLst>
        </pc:picChg>
        <pc:picChg chg="add mod">
          <ac:chgData name="Kandi, Priyankitha" userId="be642e4c-b985-4cab-b132-f1243d8ad807" providerId="ADAL" clId="{3BD01361-CDC5-B142-9F7E-E90CC80015F0}" dt="2024-04-30T18:57:31.801" v="3445" actId="14100"/>
          <ac:picMkLst>
            <pc:docMk/>
            <pc:sldMk cId="3938925535" sldId="309"/>
            <ac:picMk id="5" creationId="{1037A14E-F612-5DC0-BB67-FB226E9AE72C}"/>
          </ac:picMkLst>
        </pc:picChg>
      </pc:sldChg>
      <pc:sldChg chg="addSp delSp modSp new mod">
        <pc:chgData name="Kandi, Priyankitha" userId="be642e4c-b985-4cab-b132-f1243d8ad807" providerId="ADAL" clId="{3BD01361-CDC5-B142-9F7E-E90CC80015F0}" dt="2024-04-30T19:01:57.668" v="3654" actId="14100"/>
        <pc:sldMkLst>
          <pc:docMk/>
          <pc:sldMk cId="3998714539" sldId="310"/>
        </pc:sldMkLst>
        <pc:spChg chg="mod">
          <ac:chgData name="Kandi, Priyankitha" userId="be642e4c-b985-4cab-b132-f1243d8ad807" providerId="ADAL" clId="{3BD01361-CDC5-B142-9F7E-E90CC80015F0}" dt="2024-04-30T18:55:23.255" v="3363" actId="20577"/>
          <ac:spMkLst>
            <pc:docMk/>
            <pc:sldMk cId="3998714539" sldId="310"/>
            <ac:spMk id="2" creationId="{61CE8D84-2A83-F87A-D9A6-6631B9C7789C}"/>
          </ac:spMkLst>
        </pc:spChg>
        <pc:spChg chg="del">
          <ac:chgData name="Kandi, Priyankitha" userId="be642e4c-b985-4cab-b132-f1243d8ad807" providerId="ADAL" clId="{3BD01361-CDC5-B142-9F7E-E90CC80015F0}" dt="2024-04-30T18:55:24.869" v="3364"/>
          <ac:spMkLst>
            <pc:docMk/>
            <pc:sldMk cId="3998714539" sldId="310"/>
            <ac:spMk id="3" creationId="{A7DC8CD8-F154-9C06-8916-2E04F20236E1}"/>
          </ac:spMkLst>
        </pc:spChg>
        <pc:spChg chg="add mod">
          <ac:chgData name="Kandi, Priyankitha" userId="be642e4c-b985-4cab-b132-f1243d8ad807" providerId="ADAL" clId="{3BD01361-CDC5-B142-9F7E-E90CC80015F0}" dt="2024-04-30T18:56:20.435" v="3373"/>
          <ac:spMkLst>
            <pc:docMk/>
            <pc:sldMk cId="3998714539" sldId="310"/>
            <ac:spMk id="6" creationId="{E68485F0-1970-58A3-9EA7-B9D1FFBDD5D3}"/>
          </ac:spMkLst>
        </pc:spChg>
        <pc:spChg chg="add mod">
          <ac:chgData name="Kandi, Priyankitha" userId="be642e4c-b985-4cab-b132-f1243d8ad807" providerId="ADAL" clId="{3BD01361-CDC5-B142-9F7E-E90CC80015F0}" dt="2024-04-30T18:59:10.099" v="3544" actId="14100"/>
          <ac:spMkLst>
            <pc:docMk/>
            <pc:sldMk cId="3998714539" sldId="310"/>
            <ac:spMk id="7" creationId="{3857C960-54D7-C99E-3DC4-4BB5CA8C5098}"/>
          </ac:spMkLst>
        </pc:spChg>
        <pc:spChg chg="add mod">
          <ac:chgData name="Kandi, Priyankitha" userId="be642e4c-b985-4cab-b132-f1243d8ad807" providerId="ADAL" clId="{3BD01361-CDC5-B142-9F7E-E90CC80015F0}" dt="2024-04-30T19:00:43.456" v="3589" actId="14100"/>
          <ac:spMkLst>
            <pc:docMk/>
            <pc:sldMk cId="3998714539" sldId="310"/>
            <ac:spMk id="8" creationId="{8166123B-982D-F213-59AC-9904EFC439F2}"/>
          </ac:spMkLst>
        </pc:spChg>
        <pc:spChg chg="add mod">
          <ac:chgData name="Kandi, Priyankitha" userId="be642e4c-b985-4cab-b132-f1243d8ad807" providerId="ADAL" clId="{3BD01361-CDC5-B142-9F7E-E90CC80015F0}" dt="2024-04-30T19:01:57.668" v="3654" actId="14100"/>
          <ac:spMkLst>
            <pc:docMk/>
            <pc:sldMk cId="3998714539" sldId="310"/>
            <ac:spMk id="10" creationId="{032124B6-1175-2564-B4DA-99238F46E5E9}"/>
          </ac:spMkLst>
        </pc:spChg>
        <pc:picChg chg="add mod">
          <ac:chgData name="Kandi, Priyankitha" userId="be642e4c-b985-4cab-b132-f1243d8ad807" providerId="ADAL" clId="{3BD01361-CDC5-B142-9F7E-E90CC80015F0}" dt="2024-04-30T18:56:03.038" v="3369" actId="1076"/>
          <ac:picMkLst>
            <pc:docMk/>
            <pc:sldMk cId="3998714539" sldId="310"/>
            <ac:picMk id="4" creationId="{5B5319D5-85DC-55CC-BD00-FC75855A1DBF}"/>
          </ac:picMkLst>
        </pc:picChg>
        <pc:picChg chg="add mod">
          <ac:chgData name="Kandi, Priyankitha" userId="be642e4c-b985-4cab-b132-f1243d8ad807" providerId="ADAL" clId="{3BD01361-CDC5-B142-9F7E-E90CC80015F0}" dt="2024-04-30T19:00:30.160" v="3588" actId="14100"/>
          <ac:picMkLst>
            <pc:docMk/>
            <pc:sldMk cId="3998714539" sldId="310"/>
            <ac:picMk id="5" creationId="{7D48F448-4041-5C94-856D-CF53CDC59AE9}"/>
          </ac:picMkLst>
        </pc:picChg>
        <pc:picChg chg="add mod">
          <ac:chgData name="Kandi, Priyankitha" userId="be642e4c-b985-4cab-b132-f1243d8ad807" providerId="ADAL" clId="{3BD01361-CDC5-B142-9F7E-E90CC80015F0}" dt="2024-04-30T19:01:50.853" v="3653" actId="1076"/>
          <ac:picMkLst>
            <pc:docMk/>
            <pc:sldMk cId="3998714539" sldId="310"/>
            <ac:picMk id="9" creationId="{79FE8329-7F9B-7C9B-DD68-C3EF19B7BEF4}"/>
          </ac:picMkLst>
        </pc:picChg>
      </pc:sldChg>
      <pc:sldChg chg="addSp delSp modSp new mod">
        <pc:chgData name="Kandi, Priyankitha" userId="be642e4c-b985-4cab-b132-f1243d8ad807" providerId="ADAL" clId="{3BD01361-CDC5-B142-9F7E-E90CC80015F0}" dt="2024-04-30T19:05:29.210" v="3763" actId="20577"/>
        <pc:sldMkLst>
          <pc:docMk/>
          <pc:sldMk cId="495587259" sldId="312"/>
        </pc:sldMkLst>
        <pc:spChg chg="mod">
          <ac:chgData name="Kandi, Priyankitha" userId="be642e4c-b985-4cab-b132-f1243d8ad807" providerId="ADAL" clId="{3BD01361-CDC5-B142-9F7E-E90CC80015F0}" dt="2024-04-30T19:05:29.210" v="3763" actId="20577"/>
          <ac:spMkLst>
            <pc:docMk/>
            <pc:sldMk cId="495587259" sldId="312"/>
            <ac:spMk id="2" creationId="{5DB9C210-6BA8-93F8-A0A1-8DF58DA3BD90}"/>
          </ac:spMkLst>
        </pc:spChg>
        <pc:spChg chg="del">
          <ac:chgData name="Kandi, Priyankitha" userId="be642e4c-b985-4cab-b132-f1243d8ad807" providerId="ADAL" clId="{3BD01361-CDC5-B142-9F7E-E90CC80015F0}" dt="2024-04-30T19:02:19.411" v="3656"/>
          <ac:spMkLst>
            <pc:docMk/>
            <pc:sldMk cId="495587259" sldId="312"/>
            <ac:spMk id="3" creationId="{61559C86-B363-E952-8BC8-93F3DF59EB07}"/>
          </ac:spMkLst>
        </pc:spChg>
        <pc:spChg chg="add mod">
          <ac:chgData name="Kandi, Priyankitha" userId="be642e4c-b985-4cab-b132-f1243d8ad807" providerId="ADAL" clId="{3BD01361-CDC5-B142-9F7E-E90CC80015F0}" dt="2024-04-30T19:04:03.768" v="3704" actId="14100"/>
          <ac:spMkLst>
            <pc:docMk/>
            <pc:sldMk cId="495587259" sldId="312"/>
            <ac:spMk id="6" creationId="{E8557D6E-FB08-D73E-5619-8A17752C4019}"/>
          </ac:spMkLst>
        </pc:spChg>
        <pc:spChg chg="add mod">
          <ac:chgData name="Kandi, Priyankitha" userId="be642e4c-b985-4cab-b132-f1243d8ad807" providerId="ADAL" clId="{3BD01361-CDC5-B142-9F7E-E90CC80015F0}" dt="2024-04-30T19:05:18.250" v="3754" actId="14100"/>
          <ac:spMkLst>
            <pc:docMk/>
            <pc:sldMk cId="495587259" sldId="312"/>
            <ac:spMk id="7" creationId="{60FBBE4B-254D-284F-DA5C-91316B41B9BE}"/>
          </ac:spMkLst>
        </pc:spChg>
        <pc:picChg chg="add mod">
          <ac:chgData name="Kandi, Priyankitha" userId="be642e4c-b985-4cab-b132-f1243d8ad807" providerId="ADAL" clId="{3BD01361-CDC5-B142-9F7E-E90CC80015F0}" dt="2024-04-30T19:03:23.935" v="3663" actId="14100"/>
          <ac:picMkLst>
            <pc:docMk/>
            <pc:sldMk cId="495587259" sldId="312"/>
            <ac:picMk id="4" creationId="{95F8B520-FC2C-4062-BF4E-8BB7A1292120}"/>
          </ac:picMkLst>
        </pc:picChg>
        <pc:picChg chg="add mod">
          <ac:chgData name="Kandi, Priyankitha" userId="be642e4c-b985-4cab-b132-f1243d8ad807" providerId="ADAL" clId="{3BD01361-CDC5-B142-9F7E-E90CC80015F0}" dt="2024-04-30T19:04:17.849" v="3705" actId="14100"/>
          <ac:picMkLst>
            <pc:docMk/>
            <pc:sldMk cId="495587259" sldId="312"/>
            <ac:picMk id="5" creationId="{6ADB7C61-B405-9EB4-7003-8A48BF85A12B}"/>
          </ac:picMkLst>
        </pc:picChg>
      </pc:sldChg>
      <pc:sldChg chg="addSp delSp modSp new mod">
        <pc:chgData name="Kandi, Priyankitha" userId="be642e4c-b985-4cab-b132-f1243d8ad807" providerId="ADAL" clId="{3BD01361-CDC5-B142-9F7E-E90CC80015F0}" dt="2024-04-30T19:12:11.229" v="3888" actId="14100"/>
        <pc:sldMkLst>
          <pc:docMk/>
          <pc:sldMk cId="2649667463" sldId="313"/>
        </pc:sldMkLst>
        <pc:spChg chg="mod">
          <ac:chgData name="Kandi, Priyankitha" userId="be642e4c-b985-4cab-b132-f1243d8ad807" providerId="ADAL" clId="{3BD01361-CDC5-B142-9F7E-E90CC80015F0}" dt="2024-04-30T19:05:36.870" v="3772" actId="20577"/>
          <ac:spMkLst>
            <pc:docMk/>
            <pc:sldMk cId="2649667463" sldId="313"/>
            <ac:spMk id="2" creationId="{A2D7756D-A06E-FDB6-5A5D-B6B22784DDDE}"/>
          </ac:spMkLst>
        </pc:spChg>
        <pc:spChg chg="del">
          <ac:chgData name="Kandi, Priyankitha" userId="be642e4c-b985-4cab-b132-f1243d8ad807" providerId="ADAL" clId="{3BD01361-CDC5-B142-9F7E-E90CC80015F0}" dt="2024-04-30T19:02:56.268" v="3660"/>
          <ac:spMkLst>
            <pc:docMk/>
            <pc:sldMk cId="2649667463" sldId="313"/>
            <ac:spMk id="3" creationId="{573C70AE-D222-F461-660F-C17E1DA22F12}"/>
          </ac:spMkLst>
        </pc:spChg>
        <pc:spChg chg="add mod">
          <ac:chgData name="Kandi, Priyankitha" userId="be642e4c-b985-4cab-b132-f1243d8ad807" providerId="ADAL" clId="{3BD01361-CDC5-B142-9F7E-E90CC80015F0}" dt="2024-04-30T19:09:45.105" v="3826" actId="14100"/>
          <ac:spMkLst>
            <pc:docMk/>
            <pc:sldMk cId="2649667463" sldId="313"/>
            <ac:spMk id="6" creationId="{D4F8FCFF-6199-C3D3-FB55-56BB68B26422}"/>
          </ac:spMkLst>
        </pc:spChg>
        <pc:spChg chg="add mod">
          <ac:chgData name="Kandi, Priyankitha" userId="be642e4c-b985-4cab-b132-f1243d8ad807" providerId="ADAL" clId="{3BD01361-CDC5-B142-9F7E-E90CC80015F0}" dt="2024-04-30T19:12:11.229" v="3888" actId="14100"/>
          <ac:spMkLst>
            <pc:docMk/>
            <pc:sldMk cId="2649667463" sldId="313"/>
            <ac:spMk id="7" creationId="{85A495F8-7E24-C15E-0E76-5492D44AD65F}"/>
          </ac:spMkLst>
        </pc:spChg>
        <pc:picChg chg="add mod">
          <ac:chgData name="Kandi, Priyankitha" userId="be642e4c-b985-4cab-b132-f1243d8ad807" providerId="ADAL" clId="{3BD01361-CDC5-B142-9F7E-E90CC80015F0}" dt="2024-04-30T19:06:46.841" v="3777" actId="14100"/>
          <ac:picMkLst>
            <pc:docMk/>
            <pc:sldMk cId="2649667463" sldId="313"/>
            <ac:picMk id="4" creationId="{C3FC0A9B-EF30-BADB-1148-1A141D31A318}"/>
          </ac:picMkLst>
        </pc:picChg>
        <pc:picChg chg="add mod">
          <ac:chgData name="Kandi, Priyankitha" userId="be642e4c-b985-4cab-b132-f1243d8ad807" providerId="ADAL" clId="{3BD01361-CDC5-B142-9F7E-E90CC80015F0}" dt="2024-04-30T19:07:12.151" v="3778" actId="1076"/>
          <ac:picMkLst>
            <pc:docMk/>
            <pc:sldMk cId="2649667463" sldId="313"/>
            <ac:picMk id="5" creationId="{9AA0C79B-6398-7614-3672-1015D0D36EF2}"/>
          </ac:picMkLst>
        </pc:picChg>
      </pc:sldChg>
      <pc:sldChg chg="addSp delSp modSp new mod">
        <pc:chgData name="Kandi, Priyankitha" userId="be642e4c-b985-4cab-b132-f1243d8ad807" providerId="ADAL" clId="{3BD01361-CDC5-B142-9F7E-E90CC80015F0}" dt="2024-04-30T19:16:51.248" v="3918" actId="20577"/>
        <pc:sldMkLst>
          <pc:docMk/>
          <pc:sldMk cId="2362929501" sldId="314"/>
        </pc:sldMkLst>
        <pc:spChg chg="del">
          <ac:chgData name="Kandi, Priyankitha" userId="be642e4c-b985-4cab-b132-f1243d8ad807" providerId="ADAL" clId="{3BD01361-CDC5-B142-9F7E-E90CC80015F0}" dt="2024-04-30T19:12:35.141" v="3890"/>
          <ac:spMkLst>
            <pc:docMk/>
            <pc:sldMk cId="2362929501" sldId="314"/>
            <ac:spMk id="3" creationId="{D7D0D39A-3436-31A8-DA1F-DEA17893FCE0}"/>
          </ac:spMkLst>
        </pc:spChg>
        <pc:spChg chg="add mod">
          <ac:chgData name="Kandi, Priyankitha" userId="be642e4c-b985-4cab-b132-f1243d8ad807" providerId="ADAL" clId="{3BD01361-CDC5-B142-9F7E-E90CC80015F0}" dt="2024-04-30T19:16:51.248" v="3918" actId="20577"/>
          <ac:spMkLst>
            <pc:docMk/>
            <pc:sldMk cId="2362929501" sldId="314"/>
            <ac:spMk id="7" creationId="{FA351E52-CE7F-FA08-1B24-3670D24506BD}"/>
          </ac:spMkLst>
        </pc:spChg>
        <pc:picChg chg="add mod">
          <ac:chgData name="Kandi, Priyankitha" userId="be642e4c-b985-4cab-b132-f1243d8ad807" providerId="ADAL" clId="{3BD01361-CDC5-B142-9F7E-E90CC80015F0}" dt="2024-04-30T19:16:27.590" v="3907" actId="14100"/>
          <ac:picMkLst>
            <pc:docMk/>
            <pc:sldMk cId="2362929501" sldId="314"/>
            <ac:picMk id="4" creationId="{68883F00-C505-1637-0551-D967A67B5AC9}"/>
          </ac:picMkLst>
        </pc:picChg>
        <pc:picChg chg="add mod">
          <ac:chgData name="Kandi, Priyankitha" userId="be642e4c-b985-4cab-b132-f1243d8ad807" providerId="ADAL" clId="{3BD01361-CDC5-B142-9F7E-E90CC80015F0}" dt="2024-04-30T19:16:31.435" v="3908" actId="14100"/>
          <ac:picMkLst>
            <pc:docMk/>
            <pc:sldMk cId="2362929501" sldId="314"/>
            <ac:picMk id="5" creationId="{58C1F58B-6FB9-164E-CA58-4242685E038C}"/>
          </ac:picMkLst>
        </pc:picChg>
        <pc:picChg chg="add mod">
          <ac:chgData name="Kandi, Priyankitha" userId="be642e4c-b985-4cab-b132-f1243d8ad807" providerId="ADAL" clId="{3BD01361-CDC5-B142-9F7E-E90CC80015F0}" dt="2024-04-30T19:16:34.461" v="3909" actId="1076"/>
          <ac:picMkLst>
            <pc:docMk/>
            <pc:sldMk cId="2362929501" sldId="314"/>
            <ac:picMk id="6" creationId="{061B21E5-7273-5FC8-0345-7B55374BE942}"/>
          </ac:picMkLst>
        </pc:picChg>
      </pc:sldChg>
      <pc:sldChg chg="addSp delSp modSp new mod">
        <pc:chgData name="Kandi, Priyankitha" userId="be642e4c-b985-4cab-b132-f1243d8ad807" providerId="ADAL" clId="{3BD01361-CDC5-B142-9F7E-E90CC80015F0}" dt="2024-04-30T19:14:57.624" v="3901"/>
        <pc:sldMkLst>
          <pc:docMk/>
          <pc:sldMk cId="1339363883" sldId="315"/>
        </pc:sldMkLst>
        <pc:spChg chg="del">
          <ac:chgData name="Kandi, Priyankitha" userId="be642e4c-b985-4cab-b132-f1243d8ad807" providerId="ADAL" clId="{3BD01361-CDC5-B142-9F7E-E90CC80015F0}" dt="2024-04-30T19:13:49.279" v="3896"/>
          <ac:spMkLst>
            <pc:docMk/>
            <pc:sldMk cId="1339363883" sldId="315"/>
            <ac:spMk id="3" creationId="{F5469155-214F-DA97-0D11-F91D5310B0D0}"/>
          </ac:spMkLst>
        </pc:spChg>
        <pc:picChg chg="add mod">
          <ac:chgData name="Kandi, Priyankitha" userId="be642e4c-b985-4cab-b132-f1243d8ad807" providerId="ADAL" clId="{3BD01361-CDC5-B142-9F7E-E90CC80015F0}" dt="2024-04-30T19:14:11.198" v="3898" actId="1076"/>
          <ac:picMkLst>
            <pc:docMk/>
            <pc:sldMk cId="1339363883" sldId="315"/>
            <ac:picMk id="4" creationId="{C35863A6-86B0-B034-E57D-C61367FB9C04}"/>
          </ac:picMkLst>
        </pc:picChg>
        <pc:picChg chg="add mod">
          <ac:chgData name="Kandi, Priyankitha" userId="be642e4c-b985-4cab-b132-f1243d8ad807" providerId="ADAL" clId="{3BD01361-CDC5-B142-9F7E-E90CC80015F0}" dt="2024-04-30T19:14:12.901" v="3899" actId="1076"/>
          <ac:picMkLst>
            <pc:docMk/>
            <pc:sldMk cId="1339363883" sldId="315"/>
            <ac:picMk id="5" creationId="{D5F2F487-4EB2-58F2-7D6B-264E1DF7FC32}"/>
          </ac:picMkLst>
        </pc:picChg>
        <pc:picChg chg="add mod">
          <ac:chgData name="Kandi, Priyankitha" userId="be642e4c-b985-4cab-b132-f1243d8ad807" providerId="ADAL" clId="{3BD01361-CDC5-B142-9F7E-E90CC80015F0}" dt="2024-04-30T19:14:34.455" v="3900"/>
          <ac:picMkLst>
            <pc:docMk/>
            <pc:sldMk cId="1339363883" sldId="315"/>
            <ac:picMk id="6" creationId="{3CF4778E-A998-734B-676B-0DE5A821D2C7}"/>
          </ac:picMkLst>
        </pc:picChg>
        <pc:picChg chg="add mod">
          <ac:chgData name="Kandi, Priyankitha" userId="be642e4c-b985-4cab-b132-f1243d8ad807" providerId="ADAL" clId="{3BD01361-CDC5-B142-9F7E-E90CC80015F0}" dt="2024-04-30T19:14:57.624" v="3901"/>
          <ac:picMkLst>
            <pc:docMk/>
            <pc:sldMk cId="1339363883" sldId="315"/>
            <ac:picMk id="7" creationId="{21DEC833-28AF-61E9-0809-C2E77DD09C22}"/>
          </ac:picMkLst>
        </pc:picChg>
      </pc:sldChg>
      <pc:sldChg chg="addSp delSp modSp new">
        <pc:chgData name="Kandi, Priyankitha" userId="be642e4c-b985-4cab-b132-f1243d8ad807" providerId="ADAL" clId="{3BD01361-CDC5-B142-9F7E-E90CC80015F0}" dt="2024-04-30T19:15:48.138" v="3904"/>
        <pc:sldMkLst>
          <pc:docMk/>
          <pc:sldMk cId="1578902510" sldId="316"/>
        </pc:sldMkLst>
        <pc:spChg chg="del">
          <ac:chgData name="Kandi, Priyankitha" userId="be642e4c-b985-4cab-b132-f1243d8ad807" providerId="ADAL" clId="{3BD01361-CDC5-B142-9F7E-E90CC80015F0}" dt="2024-04-30T19:15:30.477" v="3903"/>
          <ac:spMkLst>
            <pc:docMk/>
            <pc:sldMk cId="1578902510" sldId="316"/>
            <ac:spMk id="3" creationId="{BF37BC7D-A2BD-C96B-64DC-F0B827C8B4DC}"/>
          </ac:spMkLst>
        </pc:spChg>
        <pc:picChg chg="add mod">
          <ac:chgData name="Kandi, Priyankitha" userId="be642e4c-b985-4cab-b132-f1243d8ad807" providerId="ADAL" clId="{3BD01361-CDC5-B142-9F7E-E90CC80015F0}" dt="2024-04-30T19:15:30.477" v="3903"/>
          <ac:picMkLst>
            <pc:docMk/>
            <pc:sldMk cId="1578902510" sldId="316"/>
            <ac:picMk id="4" creationId="{FFE66E6F-1950-DADD-7310-ED871B26CA1F}"/>
          </ac:picMkLst>
        </pc:picChg>
        <pc:picChg chg="add mod">
          <ac:chgData name="Kandi, Priyankitha" userId="be642e4c-b985-4cab-b132-f1243d8ad807" providerId="ADAL" clId="{3BD01361-CDC5-B142-9F7E-E90CC80015F0}" dt="2024-04-30T19:15:48.138" v="3904"/>
          <ac:picMkLst>
            <pc:docMk/>
            <pc:sldMk cId="1578902510" sldId="316"/>
            <ac:picMk id="5" creationId="{F4B0064F-07F4-5D77-1E7D-1661C5181660}"/>
          </ac:picMkLst>
        </pc:picChg>
      </pc:sldChg>
    </pc:docChg>
  </pc:docChgLst>
  <pc:docChgLst>
    <pc:chgData name="Angirish, Kanishka" userId="S::kangiris@iu.edu::d180f5a5-1ff3-44ca-bea6-a27dba413fc8" providerId="AD" clId="Web-{9D90D135-65FB-EE32-7EF2-6CDE2D53105C}"/>
    <pc:docChg chg="delSld modSld">
      <pc:chgData name="Angirish, Kanishka" userId="S::kangiris@iu.edu::d180f5a5-1ff3-44ca-bea6-a27dba413fc8" providerId="AD" clId="Web-{9D90D135-65FB-EE32-7EF2-6CDE2D53105C}" dt="2024-04-30T19:44:06.751" v="596" actId="1076"/>
      <pc:docMkLst>
        <pc:docMk/>
      </pc:docMkLst>
      <pc:sldChg chg="addSp modSp">
        <pc:chgData name="Angirish, Kanishka" userId="S::kangiris@iu.edu::d180f5a5-1ff3-44ca-bea6-a27dba413fc8" providerId="AD" clId="Web-{9D90D135-65FB-EE32-7EF2-6CDE2D53105C}" dt="2024-04-30T18:31:05.723" v="42" actId="20577"/>
        <pc:sldMkLst>
          <pc:docMk/>
          <pc:sldMk cId="3014270623" sldId="263"/>
        </pc:sldMkLst>
        <pc:spChg chg="mod">
          <ac:chgData name="Angirish, Kanishka" userId="S::kangiris@iu.edu::d180f5a5-1ff3-44ca-bea6-a27dba413fc8" providerId="AD" clId="Web-{9D90D135-65FB-EE32-7EF2-6CDE2D53105C}" dt="2024-04-30T18:28:40.577" v="18" actId="1076"/>
          <ac:spMkLst>
            <pc:docMk/>
            <pc:sldMk cId="3014270623" sldId="263"/>
            <ac:spMk id="3" creationId="{724BADD8-FD3A-99E4-116A-02FFE7CE4A06}"/>
          </ac:spMkLst>
        </pc:spChg>
        <pc:spChg chg="add mod">
          <ac:chgData name="Angirish, Kanishka" userId="S::kangiris@iu.edu::d180f5a5-1ff3-44ca-bea6-a27dba413fc8" providerId="AD" clId="Web-{9D90D135-65FB-EE32-7EF2-6CDE2D53105C}" dt="2024-04-30T18:31:05.723" v="42" actId="20577"/>
          <ac:spMkLst>
            <pc:docMk/>
            <pc:sldMk cId="3014270623" sldId="263"/>
            <ac:spMk id="36" creationId="{1E22A98F-6119-016A-74A6-59CB4061E2A9}"/>
          </ac:spMkLst>
        </pc:spChg>
        <pc:graphicFrameChg chg="add mod">
          <ac:chgData name="Angirish, Kanishka" userId="S::kangiris@iu.edu::d180f5a5-1ff3-44ca-bea6-a27dba413fc8" providerId="AD" clId="Web-{9D90D135-65FB-EE32-7EF2-6CDE2D53105C}" dt="2024-04-30T18:29:50.079" v="40" actId="1076"/>
          <ac:graphicFrameMkLst>
            <pc:docMk/>
            <pc:sldMk cId="3014270623" sldId="263"/>
            <ac:graphicFrameMk id="5" creationId="{D2A3D167-C233-7F17-B1C0-A5462B244DCB}"/>
          </ac:graphicFrameMkLst>
        </pc:graphicFrameChg>
      </pc:sldChg>
      <pc:sldChg chg="addSp delSp modSp del">
        <pc:chgData name="Angirish, Kanishka" userId="S::kangiris@iu.edu::d180f5a5-1ff3-44ca-bea6-a27dba413fc8" providerId="AD" clId="Web-{9D90D135-65FB-EE32-7EF2-6CDE2D53105C}" dt="2024-04-30T18:29:53.095" v="41"/>
        <pc:sldMkLst>
          <pc:docMk/>
          <pc:sldMk cId="992906896" sldId="264"/>
        </pc:sldMkLst>
        <pc:spChg chg="mod">
          <ac:chgData name="Angirish, Kanishka" userId="S::kangiris@iu.edu::d180f5a5-1ff3-44ca-bea6-a27dba413fc8" providerId="AD" clId="Web-{9D90D135-65FB-EE32-7EF2-6CDE2D53105C}" dt="2024-04-30T18:28:10.810" v="10" actId="20577"/>
          <ac:spMkLst>
            <pc:docMk/>
            <pc:sldMk cId="992906896" sldId="264"/>
            <ac:spMk id="2" creationId="{9348FC2B-F19E-C7A1-4801-82584D2C6591}"/>
          </ac:spMkLst>
        </pc:spChg>
        <pc:graphicFrameChg chg="add del">
          <ac:chgData name="Angirish, Kanishka" userId="S::kangiris@iu.edu::d180f5a5-1ff3-44ca-bea6-a27dba413fc8" providerId="AD" clId="Web-{9D90D135-65FB-EE32-7EF2-6CDE2D53105C}" dt="2024-04-30T18:28:13.310" v="12"/>
          <ac:graphicFrameMkLst>
            <pc:docMk/>
            <pc:sldMk cId="992906896" sldId="264"/>
            <ac:graphicFrameMk id="9" creationId="{DDDB2C70-3ABA-9A21-2111-6DB9AF93C62F}"/>
          </ac:graphicFrameMkLst>
        </pc:graphicFrameChg>
        <pc:graphicFrameChg chg="add del">
          <ac:chgData name="Angirish, Kanishka" userId="S::kangiris@iu.edu::d180f5a5-1ff3-44ca-bea6-a27dba413fc8" providerId="AD" clId="Web-{9D90D135-65FB-EE32-7EF2-6CDE2D53105C}" dt="2024-04-30T18:28:22.576" v="14"/>
          <ac:graphicFrameMkLst>
            <pc:docMk/>
            <pc:sldMk cId="992906896" sldId="264"/>
            <ac:graphicFrameMk id="22" creationId="{E46CBF4E-8A6B-082D-C7B3-7C202ECAE021}"/>
          </ac:graphicFrameMkLst>
        </pc:graphicFrameChg>
      </pc:sldChg>
      <pc:sldChg chg="addSp delSp modSp">
        <pc:chgData name="Angirish, Kanishka" userId="S::kangiris@iu.edu::d180f5a5-1ff3-44ca-bea6-a27dba413fc8" providerId="AD" clId="Web-{9D90D135-65FB-EE32-7EF2-6CDE2D53105C}" dt="2024-04-30T18:38:31.941" v="121" actId="1076"/>
        <pc:sldMkLst>
          <pc:docMk/>
          <pc:sldMk cId="2009563529" sldId="265"/>
        </pc:sldMkLst>
        <pc:spChg chg="mod">
          <ac:chgData name="Angirish, Kanishka" userId="S::kangiris@iu.edu::d180f5a5-1ff3-44ca-bea6-a27dba413fc8" providerId="AD" clId="Web-{9D90D135-65FB-EE32-7EF2-6CDE2D53105C}" dt="2024-04-30T18:37:38.550" v="109" actId="1076"/>
          <ac:spMkLst>
            <pc:docMk/>
            <pc:sldMk cId="2009563529" sldId="265"/>
            <ac:spMk id="2" creationId="{36A1C189-8913-C9FB-B9B2-A22401694933}"/>
          </ac:spMkLst>
        </pc:spChg>
        <pc:spChg chg="mod">
          <ac:chgData name="Angirish, Kanishka" userId="S::kangiris@iu.edu::d180f5a5-1ff3-44ca-bea6-a27dba413fc8" providerId="AD" clId="Web-{9D90D135-65FB-EE32-7EF2-6CDE2D53105C}" dt="2024-04-30T18:35:48.357" v="82" actId="14100"/>
          <ac:spMkLst>
            <pc:docMk/>
            <pc:sldMk cId="2009563529" sldId="265"/>
            <ac:spMk id="3" creationId="{C96792C7-BB79-1354-C7A5-47F7AFC59D9D}"/>
          </ac:spMkLst>
        </pc:spChg>
        <pc:spChg chg="mod">
          <ac:chgData name="Angirish, Kanishka" userId="S::kangiris@iu.edu::d180f5a5-1ff3-44ca-bea6-a27dba413fc8" providerId="AD" clId="Web-{9D90D135-65FB-EE32-7EF2-6CDE2D53105C}" dt="2024-04-30T18:35:56.233" v="85" actId="14100"/>
          <ac:spMkLst>
            <pc:docMk/>
            <pc:sldMk cId="2009563529" sldId="265"/>
            <ac:spMk id="7" creationId="{A52DE76E-47B9-6844-F4F5-CBEE5BC6F082}"/>
          </ac:spMkLst>
        </pc:spChg>
        <pc:spChg chg="add mod">
          <ac:chgData name="Angirish, Kanishka" userId="S::kangiris@iu.edu::d180f5a5-1ff3-44ca-bea6-a27dba413fc8" providerId="AD" clId="Web-{9D90D135-65FB-EE32-7EF2-6CDE2D53105C}" dt="2024-04-30T18:38:20.238" v="119" actId="1076"/>
          <ac:spMkLst>
            <pc:docMk/>
            <pc:sldMk cId="2009563529" sldId="265"/>
            <ac:spMk id="13" creationId="{FA1359D4-E36B-BC59-9F5C-5305247488F8}"/>
          </ac:spMkLst>
        </pc:spChg>
        <pc:spChg chg="add mod">
          <ac:chgData name="Angirish, Kanishka" userId="S::kangiris@iu.edu::d180f5a5-1ff3-44ca-bea6-a27dba413fc8" providerId="AD" clId="Web-{9D90D135-65FB-EE32-7EF2-6CDE2D53105C}" dt="2024-04-30T18:38:28.676" v="120" actId="1076"/>
          <ac:spMkLst>
            <pc:docMk/>
            <pc:sldMk cId="2009563529" sldId="265"/>
            <ac:spMk id="14" creationId="{68D87EA0-AA09-F133-EB0C-2DF16F355E88}"/>
          </ac:spMkLst>
        </pc:spChg>
        <pc:spChg chg="add mod">
          <ac:chgData name="Angirish, Kanishka" userId="S::kangiris@iu.edu::d180f5a5-1ff3-44ca-bea6-a27dba413fc8" providerId="AD" clId="Web-{9D90D135-65FB-EE32-7EF2-6CDE2D53105C}" dt="2024-04-30T18:38:10.550" v="117" actId="1076"/>
          <ac:spMkLst>
            <pc:docMk/>
            <pc:sldMk cId="2009563529" sldId="265"/>
            <ac:spMk id="17" creationId="{E33DB33C-0D2E-C17C-90BB-8C110E6D40D5}"/>
          </ac:spMkLst>
        </pc:spChg>
        <pc:graphicFrameChg chg="add del">
          <ac:chgData name="Angirish, Kanishka" userId="S::kangiris@iu.edu::d180f5a5-1ff3-44ca-bea6-a27dba413fc8" providerId="AD" clId="Web-{9D90D135-65FB-EE32-7EF2-6CDE2D53105C}" dt="2024-04-30T18:34:33.667" v="68"/>
          <ac:graphicFrameMkLst>
            <pc:docMk/>
            <pc:sldMk cId="2009563529" sldId="265"/>
            <ac:graphicFrameMk id="5" creationId="{8A4C14E3-CA6B-1004-F0B2-BB549F03363C}"/>
          </ac:graphicFrameMkLst>
        </pc:graphicFrameChg>
        <pc:picChg chg="mod">
          <ac:chgData name="Angirish, Kanishka" userId="S::kangiris@iu.edu::d180f5a5-1ff3-44ca-bea6-a27dba413fc8" providerId="AD" clId="Web-{9D90D135-65FB-EE32-7EF2-6CDE2D53105C}" dt="2024-04-30T18:35:14.684" v="78" actId="1076"/>
          <ac:picMkLst>
            <pc:docMk/>
            <pc:sldMk cId="2009563529" sldId="265"/>
            <ac:picMk id="4" creationId="{3F4ACFF8-214C-DCA9-4392-5AC3CD700B66}"/>
          </ac:picMkLst>
        </pc:picChg>
        <pc:picChg chg="mod">
          <ac:chgData name="Angirish, Kanishka" userId="S::kangiris@iu.edu::d180f5a5-1ff3-44ca-bea6-a27dba413fc8" providerId="AD" clId="Web-{9D90D135-65FB-EE32-7EF2-6CDE2D53105C}" dt="2024-04-30T18:37:35.611" v="108" actId="1076"/>
          <ac:picMkLst>
            <pc:docMk/>
            <pc:sldMk cId="2009563529" sldId="265"/>
            <ac:picMk id="6" creationId="{81430EBB-27C6-969D-A21E-2E6D04401F2D}"/>
          </ac:picMkLst>
        </pc:picChg>
        <pc:picChg chg="add mod">
          <ac:chgData name="Angirish, Kanishka" userId="S::kangiris@iu.edu::d180f5a5-1ff3-44ca-bea6-a27dba413fc8" providerId="AD" clId="Web-{9D90D135-65FB-EE32-7EF2-6CDE2D53105C}" dt="2024-04-30T18:38:31.941" v="121" actId="1076"/>
          <ac:picMkLst>
            <pc:docMk/>
            <pc:sldMk cId="2009563529" sldId="265"/>
            <ac:picMk id="16" creationId="{5063CF68-FF79-FABB-88B9-2317AFC85BB3}"/>
          </ac:picMkLst>
        </pc:picChg>
      </pc:sldChg>
      <pc:sldChg chg="del">
        <pc:chgData name="Angirish, Kanishka" userId="S::kangiris@iu.edu::d180f5a5-1ff3-44ca-bea6-a27dba413fc8" providerId="AD" clId="Web-{9D90D135-65FB-EE32-7EF2-6CDE2D53105C}" dt="2024-04-30T18:38:37.457" v="122"/>
        <pc:sldMkLst>
          <pc:docMk/>
          <pc:sldMk cId="2621158697" sldId="266"/>
        </pc:sldMkLst>
      </pc:sldChg>
      <pc:sldChg chg="addSp delSp modSp">
        <pc:chgData name="Angirish, Kanishka" userId="S::kangiris@iu.edu::d180f5a5-1ff3-44ca-bea6-a27dba413fc8" providerId="AD" clId="Web-{9D90D135-65FB-EE32-7EF2-6CDE2D53105C}" dt="2024-04-30T19:11:19.714" v="409" actId="1076"/>
        <pc:sldMkLst>
          <pc:docMk/>
          <pc:sldMk cId="3344490804" sldId="277"/>
        </pc:sldMkLst>
        <pc:spChg chg="mod">
          <ac:chgData name="Angirish, Kanishka" userId="S::kangiris@iu.edu::d180f5a5-1ff3-44ca-bea6-a27dba413fc8" providerId="AD" clId="Web-{9D90D135-65FB-EE32-7EF2-6CDE2D53105C}" dt="2024-04-30T19:01:38.131" v="342" actId="14100"/>
          <ac:spMkLst>
            <pc:docMk/>
            <pc:sldMk cId="3344490804" sldId="277"/>
            <ac:spMk id="2" creationId="{0B16D0E1-2711-173D-B75E-20074BCFEB76}"/>
          </ac:spMkLst>
        </pc:spChg>
        <pc:spChg chg="mod">
          <ac:chgData name="Angirish, Kanishka" userId="S::kangiris@iu.edu::d180f5a5-1ff3-44ca-bea6-a27dba413fc8" providerId="AD" clId="Web-{9D90D135-65FB-EE32-7EF2-6CDE2D53105C}" dt="2024-04-30T19:11:12.745" v="408" actId="1076"/>
          <ac:spMkLst>
            <pc:docMk/>
            <pc:sldMk cId="3344490804" sldId="277"/>
            <ac:spMk id="3" creationId="{51CBDF75-F01C-4FF4-3809-001C8B737443}"/>
          </ac:spMkLst>
        </pc:spChg>
        <pc:spChg chg="add mod">
          <ac:chgData name="Angirish, Kanishka" userId="S::kangiris@iu.edu::d180f5a5-1ff3-44ca-bea6-a27dba413fc8" providerId="AD" clId="Web-{9D90D135-65FB-EE32-7EF2-6CDE2D53105C}" dt="2024-04-30T19:11:19.714" v="409" actId="1076"/>
          <ac:spMkLst>
            <pc:docMk/>
            <pc:sldMk cId="3344490804" sldId="277"/>
            <ac:spMk id="9" creationId="{B2031686-C695-563B-CDF6-E8E1B1EC089D}"/>
          </ac:spMkLst>
        </pc:spChg>
        <pc:graphicFrameChg chg="mod modGraphic">
          <ac:chgData name="Angirish, Kanishka" userId="S::kangiris@iu.edu::d180f5a5-1ff3-44ca-bea6-a27dba413fc8" providerId="AD" clId="Web-{9D90D135-65FB-EE32-7EF2-6CDE2D53105C}" dt="2024-04-30T19:05:01.935" v="386" actId="1076"/>
          <ac:graphicFrameMkLst>
            <pc:docMk/>
            <pc:sldMk cId="3344490804" sldId="277"/>
            <ac:graphicFrameMk id="6" creationId="{13CB2DE3-75B5-213E-023F-98D1D51018AD}"/>
          </ac:graphicFrameMkLst>
        </pc:graphicFrameChg>
        <pc:graphicFrameChg chg="mod modGraphic">
          <ac:chgData name="Angirish, Kanishka" userId="S::kangiris@iu.edu::d180f5a5-1ff3-44ca-bea6-a27dba413fc8" providerId="AD" clId="Web-{9D90D135-65FB-EE32-7EF2-6CDE2D53105C}" dt="2024-04-30T19:06:59.502" v="390"/>
          <ac:graphicFrameMkLst>
            <pc:docMk/>
            <pc:sldMk cId="3344490804" sldId="277"/>
            <ac:graphicFrameMk id="10" creationId="{D6DA41DB-049C-7EFE-681E-1C1ED024E3A0}"/>
          </ac:graphicFrameMkLst>
        </pc:graphicFrameChg>
        <pc:picChg chg="mod">
          <ac:chgData name="Angirish, Kanishka" userId="S::kangiris@iu.edu::d180f5a5-1ff3-44ca-bea6-a27dba413fc8" providerId="AD" clId="Web-{9D90D135-65FB-EE32-7EF2-6CDE2D53105C}" dt="2024-04-30T19:04:11.980" v="376" actId="14100"/>
          <ac:picMkLst>
            <pc:docMk/>
            <pc:sldMk cId="3344490804" sldId="277"/>
            <ac:picMk id="4" creationId="{D8C5B8FD-D32A-797E-86CF-31A63599FA23}"/>
          </ac:picMkLst>
        </pc:picChg>
        <pc:picChg chg="add del mod">
          <ac:chgData name="Angirish, Kanishka" userId="S::kangiris@iu.edu::d180f5a5-1ff3-44ca-bea6-a27dba413fc8" providerId="AD" clId="Web-{9D90D135-65FB-EE32-7EF2-6CDE2D53105C}" dt="2024-04-30T19:07:31.925" v="396"/>
          <ac:picMkLst>
            <pc:docMk/>
            <pc:sldMk cId="3344490804" sldId="277"/>
            <ac:picMk id="5" creationId="{08F42D27-A9B5-685D-FDF6-45DE7DBEC547}"/>
          </ac:picMkLst>
        </pc:picChg>
        <pc:picChg chg="mod">
          <ac:chgData name="Angirish, Kanishka" userId="S::kangiris@iu.edu::d180f5a5-1ff3-44ca-bea6-a27dba413fc8" providerId="AD" clId="Web-{9D90D135-65FB-EE32-7EF2-6CDE2D53105C}" dt="2024-04-30T19:07:20.252" v="394" actId="14100"/>
          <ac:picMkLst>
            <pc:docMk/>
            <pc:sldMk cId="3344490804" sldId="277"/>
            <ac:picMk id="8" creationId="{626C4F9F-A084-0EE5-58B1-EC3DC55A10C1}"/>
          </ac:picMkLst>
        </pc:picChg>
      </pc:sldChg>
      <pc:sldChg chg="addSp delSp modSp">
        <pc:chgData name="Angirish, Kanishka" userId="S::kangiris@iu.edu::d180f5a5-1ff3-44ca-bea6-a27dba413fc8" providerId="AD" clId="Web-{9D90D135-65FB-EE32-7EF2-6CDE2D53105C}" dt="2024-04-30T18:58:56.610" v="317" actId="1076"/>
        <pc:sldMkLst>
          <pc:docMk/>
          <pc:sldMk cId="3893621216" sldId="278"/>
        </pc:sldMkLst>
        <pc:spChg chg="del mod">
          <ac:chgData name="Angirish, Kanishka" userId="S::kangiris@iu.edu::d180f5a5-1ff3-44ca-bea6-a27dba413fc8" providerId="AD" clId="Web-{9D90D135-65FB-EE32-7EF2-6CDE2D53105C}" dt="2024-04-30T18:54:35.116" v="266"/>
          <ac:spMkLst>
            <pc:docMk/>
            <pc:sldMk cId="3893621216" sldId="278"/>
            <ac:spMk id="2" creationId="{28E9358B-D40E-0490-0F05-F0A07194A204}"/>
          </ac:spMkLst>
        </pc:spChg>
        <pc:spChg chg="mod">
          <ac:chgData name="Angirish, Kanishka" userId="S::kangiris@iu.edu::d180f5a5-1ff3-44ca-bea6-a27dba413fc8" providerId="AD" clId="Web-{9D90D135-65FB-EE32-7EF2-6CDE2D53105C}" dt="2024-04-30T18:55:30.868" v="281" actId="1076"/>
          <ac:spMkLst>
            <pc:docMk/>
            <pc:sldMk cId="3893621216" sldId="278"/>
            <ac:spMk id="3" creationId="{B4ECBD81-E255-7B1C-1415-3C1D0A4E3628}"/>
          </ac:spMkLst>
        </pc:spChg>
        <pc:spChg chg="add del">
          <ac:chgData name="Angirish, Kanishka" userId="S::kangiris@iu.edu::d180f5a5-1ff3-44ca-bea6-a27dba413fc8" providerId="AD" clId="Web-{9D90D135-65FB-EE32-7EF2-6CDE2D53105C}" dt="2024-04-30T18:40:58.587" v="135"/>
          <ac:spMkLst>
            <pc:docMk/>
            <pc:sldMk cId="3893621216" sldId="278"/>
            <ac:spMk id="4" creationId="{24045CEC-AD6C-2532-10F6-1726CF027D26}"/>
          </ac:spMkLst>
        </pc:spChg>
        <pc:spChg chg="add del">
          <ac:chgData name="Angirish, Kanishka" userId="S::kangiris@iu.edu::d180f5a5-1ff3-44ca-bea6-a27dba413fc8" providerId="AD" clId="Web-{9D90D135-65FB-EE32-7EF2-6CDE2D53105C}" dt="2024-04-30T18:41:21.385" v="137"/>
          <ac:spMkLst>
            <pc:docMk/>
            <pc:sldMk cId="3893621216" sldId="278"/>
            <ac:spMk id="6" creationId="{61F83BE3-C5E4-C70A-DCA7-E3476ACAE478}"/>
          </ac:spMkLst>
        </pc:spChg>
        <pc:spChg chg="add mod">
          <ac:chgData name="Angirish, Kanishka" userId="S::kangiris@iu.edu::d180f5a5-1ff3-44ca-bea6-a27dba413fc8" providerId="AD" clId="Web-{9D90D135-65FB-EE32-7EF2-6CDE2D53105C}" dt="2024-04-30T18:54:25.663" v="264" actId="20577"/>
          <ac:spMkLst>
            <pc:docMk/>
            <pc:sldMk cId="3893621216" sldId="278"/>
            <ac:spMk id="8" creationId="{284FA59C-3271-C479-FCE7-3AB4F35B3824}"/>
          </ac:spMkLst>
        </pc:spChg>
        <pc:spChg chg="add del mod">
          <ac:chgData name="Angirish, Kanishka" userId="S::kangiris@iu.edu::d180f5a5-1ff3-44ca-bea6-a27dba413fc8" providerId="AD" clId="Web-{9D90D135-65FB-EE32-7EF2-6CDE2D53105C}" dt="2024-04-30T18:54:45.070" v="268"/>
          <ac:spMkLst>
            <pc:docMk/>
            <pc:sldMk cId="3893621216" sldId="278"/>
            <ac:spMk id="10" creationId="{2C3732CD-BCBF-4089-4197-4C11E5149303}"/>
          </ac:spMkLst>
        </pc:spChg>
        <pc:spChg chg="del">
          <ac:chgData name="Angirish, Kanishka" userId="S::kangiris@iu.edu::d180f5a5-1ff3-44ca-bea6-a27dba413fc8" providerId="AD" clId="Web-{9D90D135-65FB-EE32-7EF2-6CDE2D53105C}" dt="2024-04-30T18:54:28.960" v="265"/>
          <ac:spMkLst>
            <pc:docMk/>
            <pc:sldMk cId="3893621216" sldId="278"/>
            <ac:spMk id="14" creationId="{FBC8BBE5-981E-4B0B-9654-32B5668BFF31}"/>
          </ac:spMkLst>
        </pc:spChg>
        <pc:spChg chg="add mod">
          <ac:chgData name="Angirish, Kanishka" userId="S::kangiris@iu.edu::d180f5a5-1ff3-44ca-bea6-a27dba413fc8" providerId="AD" clId="Web-{9D90D135-65FB-EE32-7EF2-6CDE2D53105C}" dt="2024-04-30T18:57:05.637" v="297" actId="20577"/>
          <ac:spMkLst>
            <pc:docMk/>
            <pc:sldMk cId="3893621216" sldId="278"/>
            <ac:spMk id="19" creationId="{A463B580-E6D6-5BCC-C839-0B223D281824}"/>
          </ac:spMkLst>
        </pc:spChg>
        <pc:spChg chg="add mod">
          <ac:chgData name="Angirish, Kanishka" userId="S::kangiris@iu.edu::d180f5a5-1ff3-44ca-bea6-a27dba413fc8" providerId="AD" clId="Web-{9D90D135-65FB-EE32-7EF2-6CDE2D53105C}" dt="2024-04-30T18:58:56.610" v="317" actId="1076"/>
          <ac:spMkLst>
            <pc:docMk/>
            <pc:sldMk cId="3893621216" sldId="278"/>
            <ac:spMk id="21" creationId="{6B15437B-B3DC-41A9-9193-A3617E16390A}"/>
          </ac:spMkLst>
        </pc:spChg>
        <pc:picChg chg="del mod">
          <ac:chgData name="Angirish, Kanishka" userId="S::kangiris@iu.edu::d180f5a5-1ff3-44ca-bea6-a27dba413fc8" providerId="AD" clId="Web-{9D90D135-65FB-EE32-7EF2-6CDE2D53105C}" dt="2024-04-30T18:56:41.495" v="290"/>
          <ac:picMkLst>
            <pc:docMk/>
            <pc:sldMk cId="3893621216" sldId="278"/>
            <ac:picMk id="5" creationId="{95C9AED1-DF99-F0D2-469B-5E0EEAA8797F}"/>
          </ac:picMkLst>
        </pc:picChg>
        <pc:picChg chg="mod">
          <ac:chgData name="Angirish, Kanishka" userId="S::kangiris@iu.edu::d180f5a5-1ff3-44ca-bea6-a27dba413fc8" providerId="AD" clId="Web-{9D90D135-65FB-EE32-7EF2-6CDE2D53105C}" dt="2024-04-30T18:58:28.812" v="313" actId="14100"/>
          <ac:picMkLst>
            <pc:docMk/>
            <pc:sldMk cId="3893621216" sldId="278"/>
            <ac:picMk id="7" creationId="{2A5315D3-55F6-BEDE-EDF4-B3FD8E7CB7A4}"/>
          </ac:picMkLst>
        </pc:picChg>
        <pc:picChg chg="add mod">
          <ac:chgData name="Angirish, Kanishka" userId="S::kangiris@iu.edu::d180f5a5-1ff3-44ca-bea6-a27dba413fc8" providerId="AD" clId="Web-{9D90D135-65FB-EE32-7EF2-6CDE2D53105C}" dt="2024-04-30T18:58:36.343" v="315" actId="14100"/>
          <ac:picMkLst>
            <pc:docMk/>
            <pc:sldMk cId="3893621216" sldId="278"/>
            <ac:picMk id="13" creationId="{730D0B94-CC39-27DF-C0E9-5E14EBBB1CBF}"/>
          </ac:picMkLst>
        </pc:picChg>
        <pc:picChg chg="add mod">
          <ac:chgData name="Angirish, Kanishka" userId="S::kangiris@iu.edu::d180f5a5-1ff3-44ca-bea6-a27dba413fc8" providerId="AD" clId="Web-{9D90D135-65FB-EE32-7EF2-6CDE2D53105C}" dt="2024-04-30T18:58:16.313" v="310" actId="14100"/>
          <ac:picMkLst>
            <pc:docMk/>
            <pc:sldMk cId="3893621216" sldId="278"/>
            <ac:picMk id="23" creationId="{ACD20072-8A28-2576-3086-68482D2595FF}"/>
          </ac:picMkLst>
        </pc:picChg>
      </pc:sldChg>
      <pc:sldChg chg="del">
        <pc:chgData name="Angirish, Kanishka" userId="S::kangiris@iu.edu::d180f5a5-1ff3-44ca-bea6-a27dba413fc8" providerId="AD" clId="Web-{9D90D135-65FB-EE32-7EF2-6CDE2D53105C}" dt="2024-04-30T18:59:06.954" v="319"/>
        <pc:sldMkLst>
          <pc:docMk/>
          <pc:sldMk cId="3560024093" sldId="279"/>
        </pc:sldMkLst>
      </pc:sldChg>
      <pc:sldChg chg="addSp delSp modSp del">
        <pc:chgData name="Angirish, Kanishka" userId="S::kangiris@iu.edu::d180f5a5-1ff3-44ca-bea6-a27dba413fc8" providerId="AD" clId="Web-{9D90D135-65FB-EE32-7EF2-6CDE2D53105C}" dt="2024-04-30T18:59:03.985" v="318"/>
        <pc:sldMkLst>
          <pc:docMk/>
          <pc:sldMk cId="282497051" sldId="282"/>
        </pc:sldMkLst>
        <pc:spChg chg="del mod">
          <ac:chgData name="Angirish, Kanishka" userId="S::kangiris@iu.edu::d180f5a5-1ff3-44ca-bea6-a27dba413fc8" providerId="AD" clId="Web-{9D90D135-65FB-EE32-7EF2-6CDE2D53105C}" dt="2024-04-30T18:45:25.847" v="175"/>
          <ac:spMkLst>
            <pc:docMk/>
            <pc:sldMk cId="282497051" sldId="282"/>
            <ac:spMk id="2" creationId="{FB9A2074-6AFD-9AC5-3997-7945F9458C30}"/>
          </ac:spMkLst>
        </pc:spChg>
        <pc:spChg chg="mod">
          <ac:chgData name="Angirish, Kanishka" userId="S::kangiris@iu.edu::d180f5a5-1ff3-44ca-bea6-a27dba413fc8" providerId="AD" clId="Web-{9D90D135-65FB-EE32-7EF2-6CDE2D53105C}" dt="2024-04-30T18:50:13.607" v="236" actId="1076"/>
          <ac:spMkLst>
            <pc:docMk/>
            <pc:sldMk cId="282497051" sldId="282"/>
            <ac:spMk id="3" creationId="{7DA01137-FEC4-5121-8FD8-C102A88662BD}"/>
          </ac:spMkLst>
        </pc:spChg>
        <pc:spChg chg="add del mod">
          <ac:chgData name="Angirish, Kanishka" userId="S::kangiris@iu.edu::d180f5a5-1ff3-44ca-bea6-a27dba413fc8" providerId="AD" clId="Web-{9D90D135-65FB-EE32-7EF2-6CDE2D53105C}" dt="2024-04-30T18:45:39.394" v="176"/>
          <ac:spMkLst>
            <pc:docMk/>
            <pc:sldMk cId="282497051" sldId="282"/>
            <ac:spMk id="7" creationId="{1C709A2E-AB66-E420-1B32-7B501C3766AD}"/>
          </ac:spMkLst>
        </pc:spChg>
        <pc:spChg chg="add mod">
          <ac:chgData name="Angirish, Kanishka" userId="S::kangiris@iu.edu::d180f5a5-1ff3-44ca-bea6-a27dba413fc8" providerId="AD" clId="Web-{9D90D135-65FB-EE32-7EF2-6CDE2D53105C}" dt="2024-04-30T18:52:24.315" v="253" actId="20577"/>
          <ac:spMkLst>
            <pc:docMk/>
            <pc:sldMk cId="282497051" sldId="282"/>
            <ac:spMk id="8" creationId="{87AB87E4-2FEE-F345-6A14-272E56717D5F}"/>
          </ac:spMkLst>
        </pc:spChg>
        <pc:picChg chg="mod">
          <ac:chgData name="Angirish, Kanishka" userId="S::kangiris@iu.edu::d180f5a5-1ff3-44ca-bea6-a27dba413fc8" providerId="AD" clId="Web-{9D90D135-65FB-EE32-7EF2-6CDE2D53105C}" dt="2024-04-30T18:49:54.731" v="233" actId="14100"/>
          <ac:picMkLst>
            <pc:docMk/>
            <pc:sldMk cId="282497051" sldId="282"/>
            <ac:picMk id="4" creationId="{D4A1620F-8A38-6978-5C45-DC181CCF5E0A}"/>
          </ac:picMkLst>
        </pc:picChg>
        <pc:picChg chg="del mod">
          <ac:chgData name="Angirish, Kanishka" userId="S::kangiris@iu.edu::d180f5a5-1ff3-44ca-bea6-a27dba413fc8" providerId="AD" clId="Web-{9D90D135-65FB-EE32-7EF2-6CDE2D53105C}" dt="2024-04-30T18:56:51.777" v="293"/>
          <ac:picMkLst>
            <pc:docMk/>
            <pc:sldMk cId="282497051" sldId="282"/>
            <ac:picMk id="5" creationId="{1DAC78AD-1756-4330-77A6-AA0990410954}"/>
          </ac:picMkLst>
        </pc:picChg>
        <pc:picChg chg="add mod">
          <ac:chgData name="Angirish, Kanishka" userId="S::kangiris@iu.edu::d180f5a5-1ff3-44ca-bea6-a27dba413fc8" providerId="AD" clId="Web-{9D90D135-65FB-EE32-7EF2-6CDE2D53105C}" dt="2024-04-30T18:51:39.016" v="246" actId="14100"/>
          <ac:picMkLst>
            <pc:docMk/>
            <pc:sldMk cId="282497051" sldId="282"/>
            <ac:picMk id="10" creationId="{E8FDD336-7EF0-2597-4F3C-797C33306EA2}"/>
          </ac:picMkLst>
        </pc:picChg>
        <pc:picChg chg="add del mod">
          <ac:chgData name="Angirish, Kanishka" userId="S::kangiris@iu.edu::d180f5a5-1ff3-44ca-bea6-a27dba413fc8" providerId="AD" clId="Web-{9D90D135-65FB-EE32-7EF2-6CDE2D53105C}" dt="2024-04-30T18:57:23.809" v="300"/>
          <ac:picMkLst>
            <pc:docMk/>
            <pc:sldMk cId="282497051" sldId="282"/>
            <ac:picMk id="12" creationId="{91C3DF26-AF27-E802-CC93-87132F22FCEF}"/>
          </ac:picMkLst>
        </pc:picChg>
      </pc:sldChg>
      <pc:sldChg chg="addSp delSp modSp">
        <pc:chgData name="Angirish, Kanishka" userId="S::kangiris@iu.edu::d180f5a5-1ff3-44ca-bea6-a27dba413fc8" providerId="AD" clId="Web-{9D90D135-65FB-EE32-7EF2-6CDE2D53105C}" dt="2024-04-30T19:35:17.123" v="580" actId="14100"/>
        <pc:sldMkLst>
          <pc:docMk/>
          <pc:sldMk cId="183780291" sldId="288"/>
        </pc:sldMkLst>
        <pc:spChg chg="mod">
          <ac:chgData name="Angirish, Kanishka" userId="S::kangiris@iu.edu::d180f5a5-1ff3-44ca-bea6-a27dba413fc8" providerId="AD" clId="Web-{9D90D135-65FB-EE32-7EF2-6CDE2D53105C}" dt="2024-04-30T19:26:50.840" v="477" actId="1076"/>
          <ac:spMkLst>
            <pc:docMk/>
            <pc:sldMk cId="183780291" sldId="288"/>
            <ac:spMk id="2" creationId="{8F12300A-C204-6CD8-EBD8-2E2F76BE6C16}"/>
          </ac:spMkLst>
        </pc:spChg>
        <pc:spChg chg="mod">
          <ac:chgData name="Angirish, Kanishka" userId="S::kangiris@iu.edu::d180f5a5-1ff3-44ca-bea6-a27dba413fc8" providerId="AD" clId="Web-{9D90D135-65FB-EE32-7EF2-6CDE2D53105C}" dt="2024-04-30T19:29:25.049" v="500" actId="1076"/>
          <ac:spMkLst>
            <pc:docMk/>
            <pc:sldMk cId="183780291" sldId="288"/>
            <ac:spMk id="3" creationId="{0E46FF7E-EB93-9D27-000B-ED200022247F}"/>
          </ac:spMkLst>
        </pc:spChg>
        <pc:spChg chg="add mod">
          <ac:chgData name="Angirish, Kanishka" userId="S::kangiris@iu.edu::d180f5a5-1ff3-44ca-bea6-a27dba413fc8" providerId="AD" clId="Web-{9D90D135-65FB-EE32-7EF2-6CDE2D53105C}" dt="2024-04-30T19:30:40.583" v="515" actId="1076"/>
          <ac:spMkLst>
            <pc:docMk/>
            <pc:sldMk cId="183780291" sldId="288"/>
            <ac:spMk id="4" creationId="{C585DF73-5814-2643-2898-DAC5B0AD41AE}"/>
          </ac:spMkLst>
        </pc:spChg>
        <pc:spChg chg="mod">
          <ac:chgData name="Angirish, Kanishka" userId="S::kangiris@iu.edu::d180f5a5-1ff3-44ca-bea6-a27dba413fc8" providerId="AD" clId="Web-{9D90D135-65FB-EE32-7EF2-6CDE2D53105C}" dt="2024-04-30T19:34:46.575" v="570" actId="14100"/>
          <ac:spMkLst>
            <pc:docMk/>
            <pc:sldMk cId="183780291" sldId="288"/>
            <ac:spMk id="5" creationId="{110441D0-A7AB-65A0-79EC-D9EBB224EEF6}"/>
          </ac:spMkLst>
        </pc:spChg>
        <pc:spChg chg="mod">
          <ac:chgData name="Angirish, Kanishka" userId="S::kangiris@iu.edu::d180f5a5-1ff3-44ca-bea6-a27dba413fc8" providerId="AD" clId="Web-{9D90D135-65FB-EE32-7EF2-6CDE2D53105C}" dt="2024-04-30T19:35:11.154" v="578" actId="1076"/>
          <ac:spMkLst>
            <pc:docMk/>
            <pc:sldMk cId="183780291" sldId="288"/>
            <ac:spMk id="7" creationId="{B9024896-7244-015A-2699-51346E325EAB}"/>
          </ac:spMkLst>
        </pc:spChg>
        <pc:spChg chg="mod">
          <ac:chgData name="Angirish, Kanishka" userId="S::kangiris@iu.edu::d180f5a5-1ff3-44ca-bea6-a27dba413fc8" providerId="AD" clId="Web-{9D90D135-65FB-EE32-7EF2-6CDE2D53105C}" dt="2024-04-30T19:29:43.455" v="505" actId="1076"/>
          <ac:spMkLst>
            <pc:docMk/>
            <pc:sldMk cId="183780291" sldId="288"/>
            <ac:spMk id="9" creationId="{6B373E1E-13EA-320E-E9D5-F176D6C7DC45}"/>
          </ac:spMkLst>
        </pc:spChg>
        <pc:spChg chg="add mod">
          <ac:chgData name="Angirish, Kanishka" userId="S::kangiris@iu.edu::d180f5a5-1ff3-44ca-bea6-a27dba413fc8" providerId="AD" clId="Web-{9D90D135-65FB-EE32-7EF2-6CDE2D53105C}" dt="2024-04-30T19:35:17.123" v="580" actId="14100"/>
          <ac:spMkLst>
            <pc:docMk/>
            <pc:sldMk cId="183780291" sldId="288"/>
            <ac:spMk id="10" creationId="{14A9F0BA-9AB4-529E-D387-9716415C18E7}"/>
          </ac:spMkLst>
        </pc:spChg>
        <pc:spChg chg="add del mod">
          <ac:chgData name="Angirish, Kanishka" userId="S::kangiris@iu.edu::d180f5a5-1ff3-44ca-bea6-a27dba413fc8" providerId="AD" clId="Web-{9D90D135-65FB-EE32-7EF2-6CDE2D53105C}" dt="2024-04-30T19:33:52.714" v="555"/>
          <ac:spMkLst>
            <pc:docMk/>
            <pc:sldMk cId="183780291" sldId="288"/>
            <ac:spMk id="14" creationId="{C1859CCE-E651-63C3-6DDF-9DB3E5E18B2C}"/>
          </ac:spMkLst>
        </pc:spChg>
        <pc:picChg chg="mod">
          <ac:chgData name="Angirish, Kanishka" userId="S::kangiris@iu.edu::d180f5a5-1ff3-44ca-bea6-a27dba413fc8" providerId="AD" clId="Web-{9D90D135-65FB-EE32-7EF2-6CDE2D53105C}" dt="2024-04-30T19:34:42.607" v="568" actId="1076"/>
          <ac:picMkLst>
            <pc:docMk/>
            <pc:sldMk cId="183780291" sldId="288"/>
            <ac:picMk id="6" creationId="{1FCB252D-8D0E-88BB-6087-416349ABB567}"/>
          </ac:picMkLst>
        </pc:picChg>
        <pc:picChg chg="add mod">
          <ac:chgData name="Angirish, Kanishka" userId="S::kangiris@iu.edu::d180f5a5-1ff3-44ca-bea6-a27dba413fc8" providerId="AD" clId="Web-{9D90D135-65FB-EE32-7EF2-6CDE2D53105C}" dt="2024-04-30T19:34:57.498" v="573" actId="14100"/>
          <ac:picMkLst>
            <pc:docMk/>
            <pc:sldMk cId="183780291" sldId="288"/>
            <ac:picMk id="19" creationId="{AD4DF72D-EA59-2C5D-7B76-38FCC9D2735C}"/>
          </ac:picMkLst>
        </pc:picChg>
        <pc:picChg chg="add del mod">
          <ac:chgData name="Angirish, Kanishka" userId="S::kangiris@iu.edu::d180f5a5-1ff3-44ca-bea6-a27dba413fc8" providerId="AD" clId="Web-{9D90D135-65FB-EE32-7EF2-6CDE2D53105C}" dt="2024-04-30T19:34:50.423" v="571"/>
          <ac:picMkLst>
            <pc:docMk/>
            <pc:sldMk cId="183780291" sldId="288"/>
            <ac:picMk id="21" creationId="{5B81AFE5-4430-A76E-904E-51F948AFCE36}"/>
          </ac:picMkLst>
        </pc:picChg>
      </pc:sldChg>
      <pc:sldChg chg="modSp">
        <pc:chgData name="Angirish, Kanishka" userId="S::kangiris@iu.edu::d180f5a5-1ff3-44ca-bea6-a27dba413fc8" providerId="AD" clId="Web-{9D90D135-65FB-EE32-7EF2-6CDE2D53105C}" dt="2024-04-30T19:44:06.751" v="596" actId="1076"/>
        <pc:sldMkLst>
          <pc:docMk/>
          <pc:sldMk cId="3672650724" sldId="295"/>
        </pc:sldMkLst>
        <pc:spChg chg="mod">
          <ac:chgData name="Angirish, Kanishka" userId="S::kangiris@iu.edu::d180f5a5-1ff3-44ca-bea6-a27dba413fc8" providerId="AD" clId="Web-{9D90D135-65FB-EE32-7EF2-6CDE2D53105C}" dt="2024-04-30T19:43:44.657" v="595" actId="14100"/>
          <ac:spMkLst>
            <pc:docMk/>
            <pc:sldMk cId="3672650724" sldId="295"/>
            <ac:spMk id="13" creationId="{AC4AA879-A8F8-70DF-902A-EEF2B0AE7E45}"/>
          </ac:spMkLst>
        </pc:spChg>
        <pc:picChg chg="mod">
          <ac:chgData name="Angirish, Kanishka" userId="S::kangiris@iu.edu::d180f5a5-1ff3-44ca-bea6-a27dba413fc8" providerId="AD" clId="Web-{9D90D135-65FB-EE32-7EF2-6CDE2D53105C}" dt="2024-04-30T19:44:06.751" v="596" actId="1076"/>
          <ac:picMkLst>
            <pc:docMk/>
            <pc:sldMk cId="3672650724" sldId="295"/>
            <ac:picMk id="8" creationId="{61FFADC2-8704-DD75-CD04-BBA9C52A7264}"/>
          </ac:picMkLst>
        </pc:picChg>
      </pc:sldChg>
    </pc:docChg>
  </pc:docChgLst>
  <pc:docChgLst>
    <pc:chgData name="Muthyala, Raajitha" userId="S::rmuthya@iu.edu::dcf5bf2e-2042-4a90-9feb-f19d19863463" providerId="AD" clId="Web-{E59E75CE-9EA7-51A9-CF7F-9FE27354F664}"/>
    <pc:docChg chg="delSld modSld">
      <pc:chgData name="Muthyala, Raajitha" userId="S::rmuthya@iu.edu::dcf5bf2e-2042-4a90-9feb-f19d19863463" providerId="AD" clId="Web-{E59E75CE-9EA7-51A9-CF7F-9FE27354F664}" dt="2024-04-30T19:40:31.347" v="84" actId="1076"/>
      <pc:docMkLst>
        <pc:docMk/>
      </pc:docMkLst>
      <pc:sldChg chg="addSp modSp">
        <pc:chgData name="Muthyala, Raajitha" userId="S::rmuthya@iu.edu::dcf5bf2e-2042-4a90-9feb-f19d19863463" providerId="AD" clId="Web-{E59E75CE-9EA7-51A9-CF7F-9FE27354F664}" dt="2024-04-30T19:40:31.347" v="84" actId="1076"/>
        <pc:sldMkLst>
          <pc:docMk/>
          <pc:sldMk cId="2497369932" sldId="290"/>
        </pc:sldMkLst>
        <pc:spChg chg="mod">
          <ac:chgData name="Muthyala, Raajitha" userId="S::rmuthya@iu.edu::dcf5bf2e-2042-4a90-9feb-f19d19863463" providerId="AD" clId="Web-{E59E75CE-9EA7-51A9-CF7F-9FE27354F664}" dt="2024-04-30T19:31:50.313" v="1" actId="1076"/>
          <ac:spMkLst>
            <pc:docMk/>
            <pc:sldMk cId="2497369932" sldId="290"/>
            <ac:spMk id="2" creationId="{683C98AF-954D-2A6B-6471-8A9F3BED8DF5}"/>
          </ac:spMkLst>
        </pc:spChg>
        <pc:spChg chg="add mod">
          <ac:chgData name="Muthyala, Raajitha" userId="S::rmuthya@iu.edu::dcf5bf2e-2042-4a90-9feb-f19d19863463" providerId="AD" clId="Web-{E59E75CE-9EA7-51A9-CF7F-9FE27354F664}" dt="2024-04-30T19:39:54.439" v="77" actId="14100"/>
          <ac:spMkLst>
            <pc:docMk/>
            <pc:sldMk cId="2497369932" sldId="290"/>
            <ac:spMk id="3" creationId="{5ED91551-4604-D260-AED4-523A4B42B080}"/>
          </ac:spMkLst>
        </pc:spChg>
        <pc:spChg chg="mod">
          <ac:chgData name="Muthyala, Raajitha" userId="S::rmuthya@iu.edu::dcf5bf2e-2042-4a90-9feb-f19d19863463" providerId="AD" clId="Web-{E59E75CE-9EA7-51A9-CF7F-9FE27354F664}" dt="2024-04-30T19:39:02.295" v="70" actId="14100"/>
          <ac:spMkLst>
            <pc:docMk/>
            <pc:sldMk cId="2497369932" sldId="290"/>
            <ac:spMk id="12" creationId="{F751D906-9DF0-D6C2-606F-6C9DC4844666}"/>
          </ac:spMkLst>
        </pc:spChg>
        <pc:picChg chg="mod">
          <ac:chgData name="Muthyala, Raajitha" userId="S::rmuthya@iu.edu::dcf5bf2e-2042-4a90-9feb-f19d19863463" providerId="AD" clId="Web-{E59E75CE-9EA7-51A9-CF7F-9FE27354F664}" dt="2024-04-30T19:33:27.585" v="20" actId="14100"/>
          <ac:picMkLst>
            <pc:docMk/>
            <pc:sldMk cId="2497369932" sldId="290"/>
            <ac:picMk id="8" creationId="{CC6B103E-1F24-CAE0-27B0-0F4DEC396992}"/>
          </ac:picMkLst>
        </pc:picChg>
        <pc:picChg chg="mod">
          <ac:chgData name="Muthyala, Raajitha" userId="S::rmuthya@iu.edu::dcf5bf2e-2042-4a90-9feb-f19d19863463" providerId="AD" clId="Web-{E59E75CE-9EA7-51A9-CF7F-9FE27354F664}" dt="2024-04-30T19:33:43.399" v="22" actId="1076"/>
          <ac:picMkLst>
            <pc:docMk/>
            <pc:sldMk cId="2497369932" sldId="290"/>
            <ac:picMk id="9" creationId="{2194A286-A71F-0C6A-BAEB-A33A477488DF}"/>
          </ac:picMkLst>
        </pc:picChg>
        <pc:picChg chg="mod">
          <ac:chgData name="Muthyala, Raajitha" userId="S::rmuthya@iu.edu::dcf5bf2e-2042-4a90-9feb-f19d19863463" providerId="AD" clId="Web-{E59E75CE-9EA7-51A9-CF7F-9FE27354F664}" dt="2024-04-30T19:40:16.285" v="81" actId="14100"/>
          <ac:picMkLst>
            <pc:docMk/>
            <pc:sldMk cId="2497369932" sldId="290"/>
            <ac:picMk id="10" creationId="{5C4E551B-6BFD-2DE5-250D-63F287A31116}"/>
          </ac:picMkLst>
        </pc:picChg>
        <pc:picChg chg="mod">
          <ac:chgData name="Muthyala, Raajitha" userId="S::rmuthya@iu.edu::dcf5bf2e-2042-4a90-9feb-f19d19863463" providerId="AD" clId="Web-{E59E75CE-9EA7-51A9-CF7F-9FE27354F664}" dt="2024-04-30T19:40:31.347" v="84" actId="1076"/>
          <ac:picMkLst>
            <pc:docMk/>
            <pc:sldMk cId="2497369932" sldId="290"/>
            <ac:picMk id="11" creationId="{CCF760A8-539D-3733-6917-F26CD67ACF9D}"/>
          </ac:picMkLst>
        </pc:picChg>
      </pc:sldChg>
      <pc:sldChg chg="modSp">
        <pc:chgData name="Muthyala, Raajitha" userId="S::rmuthya@iu.edu::dcf5bf2e-2042-4a90-9feb-f19d19863463" providerId="AD" clId="Web-{E59E75CE-9EA7-51A9-CF7F-9FE27354F664}" dt="2024-04-30T19:32:20.237" v="9" actId="20577"/>
        <pc:sldMkLst>
          <pc:docMk/>
          <pc:sldMk cId="274693561" sldId="292"/>
        </pc:sldMkLst>
        <pc:spChg chg="mod">
          <ac:chgData name="Muthyala, Raajitha" userId="S::rmuthya@iu.edu::dcf5bf2e-2042-4a90-9feb-f19d19863463" providerId="AD" clId="Web-{E59E75CE-9EA7-51A9-CF7F-9FE27354F664}" dt="2024-04-30T19:32:20.237" v="9" actId="20577"/>
          <ac:spMkLst>
            <pc:docMk/>
            <pc:sldMk cId="274693561" sldId="292"/>
            <ac:spMk id="3" creationId="{C63D268E-5D20-2734-11C4-6DA11C4FD117}"/>
          </ac:spMkLst>
        </pc:spChg>
      </pc:sldChg>
      <pc:sldChg chg="del">
        <pc:chgData name="Muthyala, Raajitha" userId="S::rmuthya@iu.edu::dcf5bf2e-2042-4a90-9feb-f19d19863463" providerId="AD" clId="Web-{E59E75CE-9EA7-51A9-CF7F-9FE27354F664}" dt="2024-04-30T19:31:23.796" v="0"/>
        <pc:sldMkLst>
          <pc:docMk/>
          <pc:sldMk cId="269153586" sldId="293"/>
        </pc:sldMkLst>
      </pc:sldChg>
    </pc:docChg>
  </pc:docChgLst>
  <pc:docChgLst>
    <pc:chgData name="Shah, Eshani Hitendra" userId="S::eshshah@iu.edu::aaec56c9-01e6-44f3-8c6c-e4c137c94782" providerId="AD" clId="Web-{9F6E121F-17C4-4135-3616-6277EFD68664}"/>
    <pc:docChg chg="addSld delSld modSld">
      <pc:chgData name="Shah, Eshani Hitendra" userId="S::eshshah@iu.edu::aaec56c9-01e6-44f3-8c6c-e4c137c94782" providerId="AD" clId="Web-{9F6E121F-17C4-4135-3616-6277EFD68664}" dt="2024-04-30T06:05:56.321" v="3073" actId="1076"/>
      <pc:docMkLst>
        <pc:docMk/>
      </pc:docMkLst>
      <pc:sldChg chg="modSp">
        <pc:chgData name="Shah, Eshani Hitendra" userId="S::eshshah@iu.edu::aaec56c9-01e6-44f3-8c6c-e4c137c94782" providerId="AD" clId="Web-{9F6E121F-17C4-4135-3616-6277EFD68664}" dt="2024-04-30T06:00:20.072" v="2981" actId="1076"/>
        <pc:sldMkLst>
          <pc:docMk/>
          <pc:sldMk cId="3953041492" sldId="257"/>
        </pc:sldMkLst>
        <pc:spChg chg="mod">
          <ac:chgData name="Shah, Eshani Hitendra" userId="S::eshshah@iu.edu::aaec56c9-01e6-44f3-8c6c-e4c137c94782" providerId="AD" clId="Web-{9F6E121F-17C4-4135-3616-6277EFD68664}" dt="2024-04-30T05:58:12.510" v="2958" actId="20577"/>
          <ac:spMkLst>
            <pc:docMk/>
            <pc:sldMk cId="3953041492" sldId="257"/>
            <ac:spMk id="2" creationId="{9EA04500-8F97-DAB9-E54F-61FC7774F570}"/>
          </ac:spMkLst>
        </pc:spChg>
        <pc:spChg chg="mod">
          <ac:chgData name="Shah, Eshani Hitendra" userId="S::eshshah@iu.edu::aaec56c9-01e6-44f3-8c6c-e4c137c94782" providerId="AD" clId="Web-{9F6E121F-17C4-4135-3616-6277EFD68664}" dt="2024-04-30T06:00:20.072" v="2981" actId="1076"/>
          <ac:spMkLst>
            <pc:docMk/>
            <pc:sldMk cId="3953041492" sldId="257"/>
            <ac:spMk id="3" creationId="{D1AD6879-6601-F712-B3DD-7F398F27FA9C}"/>
          </ac:spMkLst>
        </pc:spChg>
      </pc:sldChg>
      <pc:sldChg chg="modSp">
        <pc:chgData name="Shah, Eshani Hitendra" userId="S::eshshah@iu.edu::aaec56c9-01e6-44f3-8c6c-e4c137c94782" providerId="AD" clId="Web-{9F6E121F-17C4-4135-3616-6277EFD68664}" dt="2024-04-30T04:52:58.865" v="2037" actId="1076"/>
        <pc:sldMkLst>
          <pc:docMk/>
          <pc:sldMk cId="1562950871" sldId="259"/>
        </pc:sldMkLst>
        <pc:spChg chg="mod">
          <ac:chgData name="Shah, Eshani Hitendra" userId="S::eshshah@iu.edu::aaec56c9-01e6-44f3-8c6c-e4c137c94782" providerId="AD" clId="Web-{9F6E121F-17C4-4135-3616-6277EFD68664}" dt="2024-04-30T04:52:58.865" v="2037" actId="1076"/>
          <ac:spMkLst>
            <pc:docMk/>
            <pc:sldMk cId="1562950871" sldId="259"/>
            <ac:spMk id="17" creationId="{34CEF96E-2E08-FD0D-7A7C-64C71445BC82}"/>
          </ac:spMkLst>
        </pc:spChg>
      </pc:sldChg>
      <pc:sldChg chg="modSp">
        <pc:chgData name="Shah, Eshani Hitendra" userId="S::eshshah@iu.edu::aaec56c9-01e6-44f3-8c6c-e4c137c94782" providerId="AD" clId="Web-{9F6E121F-17C4-4135-3616-6277EFD68664}" dt="2024-04-30T04:53:10.412" v="2042" actId="20577"/>
        <pc:sldMkLst>
          <pc:docMk/>
          <pc:sldMk cId="4081715027" sldId="262"/>
        </pc:sldMkLst>
        <pc:spChg chg="mod">
          <ac:chgData name="Shah, Eshani Hitendra" userId="S::eshshah@iu.edu::aaec56c9-01e6-44f3-8c6c-e4c137c94782" providerId="AD" clId="Web-{9F6E121F-17C4-4135-3616-6277EFD68664}" dt="2024-04-30T04:52:01.600" v="2019" actId="20577"/>
          <ac:spMkLst>
            <pc:docMk/>
            <pc:sldMk cId="4081715027" sldId="262"/>
            <ac:spMk id="2" creationId="{696B7B76-AFB6-32C6-D1BC-882986E12C21}"/>
          </ac:spMkLst>
        </pc:spChg>
        <pc:spChg chg="mod">
          <ac:chgData name="Shah, Eshani Hitendra" userId="S::eshshah@iu.edu::aaec56c9-01e6-44f3-8c6c-e4c137c94782" providerId="AD" clId="Web-{9F6E121F-17C4-4135-3616-6277EFD68664}" dt="2024-04-30T04:53:10.412" v="2042" actId="20577"/>
          <ac:spMkLst>
            <pc:docMk/>
            <pc:sldMk cId="4081715027" sldId="262"/>
            <ac:spMk id="17" creationId="{34CEF96E-2E08-FD0D-7A7C-64C71445BC82}"/>
          </ac:spMkLst>
        </pc:spChg>
      </pc:sldChg>
      <pc:sldChg chg="addSp modSp">
        <pc:chgData name="Shah, Eshani Hitendra" userId="S::eshshah@iu.edu::aaec56c9-01e6-44f3-8c6c-e4c137c94782" providerId="AD" clId="Web-{9F6E121F-17C4-4135-3616-6277EFD68664}" dt="2024-04-30T03:23:55.873" v="443" actId="20577"/>
        <pc:sldMkLst>
          <pc:docMk/>
          <pc:sldMk cId="2009563529" sldId="265"/>
        </pc:sldMkLst>
        <pc:spChg chg="mod">
          <ac:chgData name="Shah, Eshani Hitendra" userId="S::eshshah@iu.edu::aaec56c9-01e6-44f3-8c6c-e4c137c94782" providerId="AD" clId="Web-{9F6E121F-17C4-4135-3616-6277EFD68664}" dt="2024-04-30T03:15:47.187" v="221" actId="1076"/>
          <ac:spMkLst>
            <pc:docMk/>
            <pc:sldMk cId="2009563529" sldId="265"/>
            <ac:spMk id="2" creationId="{36A1C189-8913-C9FB-B9B2-A22401694933}"/>
          </ac:spMkLst>
        </pc:spChg>
        <pc:spChg chg="mod">
          <ac:chgData name="Shah, Eshani Hitendra" userId="S::eshshah@iu.edu::aaec56c9-01e6-44f3-8c6c-e4c137c94782" providerId="AD" clId="Web-{9F6E121F-17C4-4135-3616-6277EFD68664}" dt="2024-04-30T03:23:55.873" v="443" actId="20577"/>
          <ac:spMkLst>
            <pc:docMk/>
            <pc:sldMk cId="2009563529" sldId="265"/>
            <ac:spMk id="3" creationId="{C96792C7-BB79-1354-C7A5-47F7AFC59D9D}"/>
          </ac:spMkLst>
        </pc:spChg>
        <pc:spChg chg="add mod">
          <ac:chgData name="Shah, Eshani Hitendra" userId="S::eshshah@iu.edu::aaec56c9-01e6-44f3-8c6c-e4c137c94782" providerId="AD" clId="Web-{9F6E121F-17C4-4135-3616-6277EFD68664}" dt="2024-04-30T03:23:44.545" v="441" actId="20577"/>
          <ac:spMkLst>
            <pc:docMk/>
            <pc:sldMk cId="2009563529" sldId="265"/>
            <ac:spMk id="7" creationId="{A52DE76E-47B9-6844-F4F5-CBEE5BC6F082}"/>
          </ac:spMkLst>
        </pc:spChg>
        <pc:picChg chg="mod">
          <ac:chgData name="Shah, Eshani Hitendra" userId="S::eshshah@iu.edu::aaec56c9-01e6-44f3-8c6c-e4c137c94782" providerId="AD" clId="Web-{9F6E121F-17C4-4135-3616-6277EFD68664}" dt="2024-04-30T02:57:18.583" v="54" actId="1076"/>
          <ac:picMkLst>
            <pc:docMk/>
            <pc:sldMk cId="2009563529" sldId="265"/>
            <ac:picMk id="4" creationId="{3F4ACFF8-214C-DCA9-4392-5AC3CD700B66}"/>
          </ac:picMkLst>
        </pc:picChg>
        <pc:picChg chg="mod">
          <ac:chgData name="Shah, Eshani Hitendra" userId="S::eshshah@iu.edu::aaec56c9-01e6-44f3-8c6c-e4c137c94782" providerId="AD" clId="Web-{9F6E121F-17C4-4135-3616-6277EFD68664}" dt="2024-04-30T03:22:46.748" v="353" actId="1076"/>
          <ac:picMkLst>
            <pc:docMk/>
            <pc:sldMk cId="2009563529" sldId="265"/>
            <ac:picMk id="6" creationId="{81430EBB-27C6-969D-A21E-2E6D04401F2D}"/>
          </ac:picMkLst>
        </pc:picChg>
      </pc:sldChg>
      <pc:sldChg chg="addSp delSp modSp">
        <pc:chgData name="Shah, Eshani Hitendra" userId="S::eshshah@iu.edu::aaec56c9-01e6-44f3-8c6c-e4c137c94782" providerId="AD" clId="Web-{9F6E121F-17C4-4135-3616-6277EFD68664}" dt="2024-04-30T03:24:15.091" v="447" actId="20577"/>
        <pc:sldMkLst>
          <pc:docMk/>
          <pc:sldMk cId="2621158697" sldId="266"/>
        </pc:sldMkLst>
        <pc:spChg chg="mod">
          <ac:chgData name="Shah, Eshani Hitendra" userId="S::eshshah@iu.edu::aaec56c9-01e6-44f3-8c6c-e4c137c94782" providerId="AD" clId="Web-{9F6E121F-17C4-4135-3616-6277EFD68664}" dt="2024-04-30T03:24:04.904" v="445" actId="20577"/>
          <ac:spMkLst>
            <pc:docMk/>
            <pc:sldMk cId="2621158697" sldId="266"/>
            <ac:spMk id="3" creationId="{ECB87991-434F-867C-8EB7-734FB63C9C1B}"/>
          </ac:spMkLst>
        </pc:spChg>
        <pc:spChg chg="mod">
          <ac:chgData name="Shah, Eshani Hitendra" userId="S::eshshah@iu.edu::aaec56c9-01e6-44f3-8c6c-e4c137c94782" providerId="AD" clId="Web-{9F6E121F-17C4-4135-3616-6277EFD68664}" dt="2024-04-30T03:24:15.091" v="447" actId="20577"/>
          <ac:spMkLst>
            <pc:docMk/>
            <pc:sldMk cId="2621158697" sldId="266"/>
            <ac:spMk id="4" creationId="{29372B37-7687-62EC-FBEF-7904C96C9251}"/>
          </ac:spMkLst>
        </pc:spChg>
        <pc:picChg chg="del mod">
          <ac:chgData name="Shah, Eshani Hitendra" userId="S::eshshah@iu.edu::aaec56c9-01e6-44f3-8c6c-e4c137c94782" providerId="AD" clId="Web-{9F6E121F-17C4-4135-3616-6277EFD68664}" dt="2024-04-30T03:04:21.503" v="80"/>
          <ac:picMkLst>
            <pc:docMk/>
            <pc:sldMk cId="2621158697" sldId="266"/>
            <ac:picMk id="5" creationId="{F0599BE2-8EA7-AEDD-2763-CA671BB37792}"/>
          </ac:picMkLst>
        </pc:picChg>
        <pc:picChg chg="del">
          <ac:chgData name="Shah, Eshani Hitendra" userId="S::eshshah@iu.edu::aaec56c9-01e6-44f3-8c6c-e4c137c94782" providerId="AD" clId="Web-{9F6E121F-17C4-4135-3616-6277EFD68664}" dt="2024-04-30T03:02:27.066" v="58"/>
          <ac:picMkLst>
            <pc:docMk/>
            <pc:sldMk cId="2621158697" sldId="266"/>
            <ac:picMk id="6" creationId="{0F77C959-4F58-F7B7-7E38-49D7B3D36F5D}"/>
          </ac:picMkLst>
        </pc:picChg>
        <pc:picChg chg="del">
          <ac:chgData name="Shah, Eshani Hitendra" userId="S::eshshah@iu.edu::aaec56c9-01e6-44f3-8c6c-e4c137c94782" providerId="AD" clId="Web-{9F6E121F-17C4-4135-3616-6277EFD68664}" dt="2024-04-30T03:02:28.488" v="59"/>
          <ac:picMkLst>
            <pc:docMk/>
            <pc:sldMk cId="2621158697" sldId="266"/>
            <ac:picMk id="7" creationId="{1B72968D-0217-D4D2-BCC7-F1BC331051BB}"/>
          </ac:picMkLst>
        </pc:picChg>
        <pc:picChg chg="add del mod">
          <ac:chgData name="Shah, Eshani Hitendra" userId="S::eshshah@iu.edu::aaec56c9-01e6-44f3-8c6c-e4c137c94782" providerId="AD" clId="Web-{9F6E121F-17C4-4135-3616-6277EFD68664}" dt="2024-04-30T03:04:09.503" v="77"/>
          <ac:picMkLst>
            <pc:docMk/>
            <pc:sldMk cId="2621158697" sldId="266"/>
            <ac:picMk id="8" creationId="{0C57DBC4-94EC-DBAF-90E6-1DB1419E8493}"/>
          </ac:picMkLst>
        </pc:picChg>
        <pc:picChg chg="add mod">
          <ac:chgData name="Shah, Eshani Hitendra" userId="S::eshshah@iu.edu::aaec56c9-01e6-44f3-8c6c-e4c137c94782" providerId="AD" clId="Web-{9F6E121F-17C4-4135-3616-6277EFD68664}" dt="2024-04-30T03:04:13.159" v="78" actId="1076"/>
          <ac:picMkLst>
            <pc:docMk/>
            <pc:sldMk cId="2621158697" sldId="266"/>
            <ac:picMk id="9" creationId="{EC31EB28-94AD-BC67-FE4E-14109605676A}"/>
          </ac:picMkLst>
        </pc:picChg>
        <pc:picChg chg="add mod modCrop">
          <ac:chgData name="Shah, Eshani Hitendra" userId="S::eshshah@iu.edu::aaec56c9-01e6-44f3-8c6c-e4c137c94782" providerId="AD" clId="Web-{9F6E121F-17C4-4135-3616-6277EFD68664}" dt="2024-04-30T03:05:37.940" v="87" actId="1076"/>
          <ac:picMkLst>
            <pc:docMk/>
            <pc:sldMk cId="2621158697" sldId="266"/>
            <ac:picMk id="10" creationId="{45410F33-9A37-F291-DDD1-D19745EAFA3E}"/>
          </ac:picMkLst>
        </pc:picChg>
      </pc:sldChg>
      <pc:sldChg chg="addSp modSp">
        <pc:chgData name="Shah, Eshani Hitendra" userId="S::eshshah@iu.edu::aaec56c9-01e6-44f3-8c6c-e4c137c94782" providerId="AD" clId="Web-{9F6E121F-17C4-4135-3616-6277EFD68664}" dt="2024-04-30T03:24:55.529" v="463" actId="1076"/>
        <pc:sldMkLst>
          <pc:docMk/>
          <pc:sldMk cId="1493253074" sldId="268"/>
        </pc:sldMkLst>
        <pc:spChg chg="mod">
          <ac:chgData name="Shah, Eshani Hitendra" userId="S::eshshah@iu.edu::aaec56c9-01e6-44f3-8c6c-e4c137c94782" providerId="AD" clId="Web-{9F6E121F-17C4-4135-3616-6277EFD68664}" dt="2024-04-30T03:15:34.828" v="219" actId="1076"/>
          <ac:spMkLst>
            <pc:docMk/>
            <pc:sldMk cId="1493253074" sldId="268"/>
            <ac:spMk id="2" creationId="{1572D7FC-2308-5150-0F44-D3A31ADF0CAA}"/>
          </ac:spMkLst>
        </pc:spChg>
        <pc:spChg chg="mod">
          <ac:chgData name="Shah, Eshani Hitendra" userId="S::eshshah@iu.edu::aaec56c9-01e6-44f3-8c6c-e4c137c94782" providerId="AD" clId="Web-{9F6E121F-17C4-4135-3616-6277EFD68664}" dt="2024-04-30T03:24:47.310" v="461"/>
          <ac:spMkLst>
            <pc:docMk/>
            <pc:sldMk cId="1493253074" sldId="268"/>
            <ac:spMk id="3" creationId="{3A82E7AD-9EF6-DE8D-6A93-D2DCC7DE0BF1}"/>
          </ac:spMkLst>
        </pc:spChg>
        <pc:spChg chg="add mod">
          <ac:chgData name="Shah, Eshani Hitendra" userId="S::eshshah@iu.edu::aaec56c9-01e6-44f3-8c6c-e4c137c94782" providerId="AD" clId="Web-{9F6E121F-17C4-4135-3616-6277EFD68664}" dt="2024-04-30T03:17:35.312" v="263" actId="1076"/>
          <ac:spMkLst>
            <pc:docMk/>
            <pc:sldMk cId="1493253074" sldId="268"/>
            <ac:spMk id="4" creationId="{D840CE0F-A33D-413C-F7B8-E4E8102AB55D}"/>
          </ac:spMkLst>
        </pc:spChg>
        <pc:spChg chg="add mod">
          <ac:chgData name="Shah, Eshani Hitendra" userId="S::eshshah@iu.edu::aaec56c9-01e6-44f3-8c6c-e4c137c94782" providerId="AD" clId="Web-{9F6E121F-17C4-4135-3616-6277EFD68664}" dt="2024-04-30T03:24:55.529" v="463" actId="1076"/>
          <ac:spMkLst>
            <pc:docMk/>
            <pc:sldMk cId="1493253074" sldId="268"/>
            <ac:spMk id="6" creationId="{6DEC3E1D-C482-8914-94DE-C6F3B0C074A9}"/>
          </ac:spMkLst>
        </pc:spChg>
        <pc:picChg chg="mod">
          <ac:chgData name="Shah, Eshani Hitendra" userId="S::eshshah@iu.edu::aaec56c9-01e6-44f3-8c6c-e4c137c94782" providerId="AD" clId="Web-{9F6E121F-17C4-4135-3616-6277EFD68664}" dt="2024-04-30T03:17:30.328" v="261" actId="1076"/>
          <ac:picMkLst>
            <pc:docMk/>
            <pc:sldMk cId="1493253074" sldId="268"/>
            <ac:picMk id="8" creationId="{03A1A2E1-375E-ED6D-5295-76899D015618}"/>
          </ac:picMkLst>
        </pc:picChg>
        <pc:picChg chg="mod">
          <ac:chgData name="Shah, Eshani Hitendra" userId="S::eshshah@iu.edu::aaec56c9-01e6-44f3-8c6c-e4c137c94782" providerId="AD" clId="Web-{9F6E121F-17C4-4135-3616-6277EFD68664}" dt="2024-04-30T03:17:31.921" v="262" actId="1076"/>
          <ac:picMkLst>
            <pc:docMk/>
            <pc:sldMk cId="1493253074" sldId="268"/>
            <ac:picMk id="10" creationId="{F80B18DD-BD66-AF76-B941-A8AE7A8770DA}"/>
          </ac:picMkLst>
        </pc:picChg>
      </pc:sldChg>
      <pc:sldChg chg="modSp">
        <pc:chgData name="Shah, Eshani Hitendra" userId="S::eshshah@iu.edu::aaec56c9-01e6-44f3-8c6c-e4c137c94782" providerId="AD" clId="Web-{9F6E121F-17C4-4135-3616-6277EFD68664}" dt="2024-04-30T03:37:13.233" v="660" actId="20577"/>
        <pc:sldMkLst>
          <pc:docMk/>
          <pc:sldMk cId="3934193390" sldId="269"/>
        </pc:sldMkLst>
        <pc:spChg chg="mod">
          <ac:chgData name="Shah, Eshani Hitendra" userId="S::eshshah@iu.edu::aaec56c9-01e6-44f3-8c6c-e4c137c94782" providerId="AD" clId="Web-{9F6E121F-17C4-4135-3616-6277EFD68664}" dt="2024-04-30T03:37:13.233" v="660" actId="20577"/>
          <ac:spMkLst>
            <pc:docMk/>
            <pc:sldMk cId="3934193390" sldId="269"/>
            <ac:spMk id="17" creationId="{A223799D-75E1-678F-AAC1-EA807E8CF05E}"/>
          </ac:spMkLst>
        </pc:spChg>
      </pc:sldChg>
      <pc:sldChg chg="addSp delSp modSp del">
        <pc:chgData name="Shah, Eshani Hitendra" userId="S::eshshah@iu.edu::aaec56c9-01e6-44f3-8c6c-e4c137c94782" providerId="AD" clId="Web-{9F6E121F-17C4-4135-3616-6277EFD68664}" dt="2024-04-30T03:43:15.203" v="789"/>
        <pc:sldMkLst>
          <pc:docMk/>
          <pc:sldMk cId="3092614893" sldId="270"/>
        </pc:sldMkLst>
        <pc:spChg chg="add mod">
          <ac:chgData name="Shah, Eshani Hitendra" userId="S::eshshah@iu.edu::aaec56c9-01e6-44f3-8c6c-e4c137c94782" providerId="AD" clId="Web-{9F6E121F-17C4-4135-3616-6277EFD68664}" dt="2024-04-30T03:39:09.578" v="688"/>
          <ac:spMkLst>
            <pc:docMk/>
            <pc:sldMk cId="3092614893" sldId="270"/>
            <ac:spMk id="4" creationId="{59371EAC-175E-E1ED-8C71-A510E43A87A2}"/>
          </ac:spMkLst>
        </pc:spChg>
        <pc:picChg chg="del mod modCrop">
          <ac:chgData name="Shah, Eshani Hitendra" userId="S::eshshah@iu.edu::aaec56c9-01e6-44f3-8c6c-e4c137c94782" providerId="AD" clId="Web-{9F6E121F-17C4-4135-3616-6277EFD68664}" dt="2024-04-30T03:39:09.578" v="688"/>
          <ac:picMkLst>
            <pc:docMk/>
            <pc:sldMk cId="3092614893" sldId="270"/>
            <ac:picMk id="5" creationId="{39B718D8-2CD9-76AC-12FC-7AB4A55D409D}"/>
          </ac:picMkLst>
        </pc:picChg>
      </pc:sldChg>
      <pc:sldChg chg="addSp delSp modSp">
        <pc:chgData name="Shah, Eshani Hitendra" userId="S::eshshah@iu.edu::aaec56c9-01e6-44f3-8c6c-e4c137c94782" providerId="AD" clId="Web-{9F6E121F-17C4-4135-3616-6277EFD68664}" dt="2024-04-30T03:55:54.092" v="1040" actId="20577"/>
        <pc:sldMkLst>
          <pc:docMk/>
          <pc:sldMk cId="3590313811" sldId="271"/>
        </pc:sldMkLst>
        <pc:spChg chg="mod">
          <ac:chgData name="Shah, Eshani Hitendra" userId="S::eshshah@iu.edu::aaec56c9-01e6-44f3-8c6c-e4c137c94782" providerId="AD" clId="Web-{9F6E121F-17C4-4135-3616-6277EFD68664}" dt="2024-04-30T03:55:17.326" v="1037" actId="1076"/>
          <ac:spMkLst>
            <pc:docMk/>
            <pc:sldMk cId="3590313811" sldId="271"/>
            <ac:spMk id="2" creationId="{CA4EE187-6B98-8477-616A-A247FC17F3A0}"/>
          </ac:spMkLst>
        </pc:spChg>
        <pc:spChg chg="add mod">
          <ac:chgData name="Shah, Eshani Hitendra" userId="S::eshshah@iu.edu::aaec56c9-01e6-44f3-8c6c-e4c137c94782" providerId="AD" clId="Web-{9F6E121F-17C4-4135-3616-6277EFD68664}" dt="2024-04-30T03:55:54.092" v="1040" actId="20577"/>
          <ac:spMkLst>
            <pc:docMk/>
            <pc:sldMk cId="3590313811" sldId="271"/>
            <ac:spMk id="3" creationId="{8AA808BC-D88D-7093-9212-E4711E10A41D}"/>
          </ac:spMkLst>
        </pc:spChg>
        <pc:spChg chg="add del mod">
          <ac:chgData name="Shah, Eshani Hitendra" userId="S::eshshah@iu.edu::aaec56c9-01e6-44f3-8c6c-e4c137c94782" providerId="AD" clId="Web-{9F6E121F-17C4-4135-3616-6277EFD68664}" dt="2024-04-30T03:54:39.467" v="1028"/>
          <ac:spMkLst>
            <pc:docMk/>
            <pc:sldMk cId="3590313811" sldId="271"/>
            <ac:spMk id="6" creationId="{545C23CD-CEB5-F464-DCDB-9E45CFF52EB5}"/>
          </ac:spMkLst>
        </pc:spChg>
        <pc:picChg chg="del">
          <ac:chgData name="Shah, Eshani Hitendra" userId="S::eshshah@iu.edu::aaec56c9-01e6-44f3-8c6c-e4c137c94782" providerId="AD" clId="Web-{9F6E121F-17C4-4135-3616-6277EFD68664}" dt="2024-04-30T03:54:35.951" v="1027"/>
          <ac:picMkLst>
            <pc:docMk/>
            <pc:sldMk cId="3590313811" sldId="271"/>
            <ac:picMk id="4" creationId="{A22DC430-156C-5AB2-37F9-C474C7C133A1}"/>
          </ac:picMkLst>
        </pc:picChg>
        <pc:picChg chg="add mod">
          <ac:chgData name="Shah, Eshani Hitendra" userId="S::eshshah@iu.edu::aaec56c9-01e6-44f3-8c6c-e4c137c94782" providerId="AD" clId="Web-{9F6E121F-17C4-4135-3616-6277EFD68664}" dt="2024-04-30T03:55:02.826" v="1034" actId="1076"/>
          <ac:picMkLst>
            <pc:docMk/>
            <pc:sldMk cId="3590313811" sldId="271"/>
            <ac:picMk id="7" creationId="{F91222F5-E736-BA15-149C-32782BB63A15}"/>
          </ac:picMkLst>
        </pc:picChg>
      </pc:sldChg>
      <pc:sldChg chg="addSp delSp modSp">
        <pc:chgData name="Shah, Eshani Hitendra" userId="S::eshshah@iu.edu::aaec56c9-01e6-44f3-8c6c-e4c137c94782" providerId="AD" clId="Web-{9F6E121F-17C4-4135-3616-6277EFD68664}" dt="2024-04-30T03:45:54.702" v="950" actId="20577"/>
        <pc:sldMkLst>
          <pc:docMk/>
          <pc:sldMk cId="3792340270" sldId="272"/>
        </pc:sldMkLst>
        <pc:spChg chg="mod">
          <ac:chgData name="Shah, Eshani Hitendra" userId="S::eshshah@iu.edu::aaec56c9-01e6-44f3-8c6c-e4c137c94782" providerId="AD" clId="Web-{9F6E121F-17C4-4135-3616-6277EFD68664}" dt="2024-04-30T03:36:59.374" v="647" actId="1076"/>
          <ac:spMkLst>
            <pc:docMk/>
            <pc:sldMk cId="3792340270" sldId="272"/>
            <ac:spMk id="2" creationId="{7A0372C4-9605-E8E6-2074-56C01300B445}"/>
          </ac:spMkLst>
        </pc:spChg>
        <pc:spChg chg="add del mod">
          <ac:chgData name="Shah, Eshani Hitendra" userId="S::eshshah@iu.edu::aaec56c9-01e6-44f3-8c6c-e4c137c94782" providerId="AD" clId="Web-{9F6E121F-17C4-4135-3616-6277EFD68664}" dt="2024-04-30T03:38:03.968" v="684"/>
          <ac:spMkLst>
            <pc:docMk/>
            <pc:sldMk cId="3792340270" sldId="272"/>
            <ac:spMk id="3" creationId="{9C8A0862-836F-6CA8-21ED-A0D8E3A2A086}"/>
          </ac:spMkLst>
        </pc:spChg>
        <pc:spChg chg="mod">
          <ac:chgData name="Shah, Eshani Hitendra" userId="S::eshshah@iu.edu::aaec56c9-01e6-44f3-8c6c-e4c137c94782" providerId="AD" clId="Web-{9F6E121F-17C4-4135-3616-6277EFD68664}" dt="2024-04-30T03:45:54.702" v="950" actId="20577"/>
          <ac:spMkLst>
            <pc:docMk/>
            <pc:sldMk cId="3792340270" sldId="272"/>
            <ac:spMk id="7" creationId="{FC154BC0-66E3-F2AA-3391-9CCBEF3EE52A}"/>
          </ac:spMkLst>
        </pc:spChg>
        <pc:spChg chg="add del mod">
          <ac:chgData name="Shah, Eshani Hitendra" userId="S::eshshah@iu.edu::aaec56c9-01e6-44f3-8c6c-e4c137c94782" providerId="AD" clId="Web-{9F6E121F-17C4-4135-3616-6277EFD68664}" dt="2024-04-30T03:41:05.890" v="709"/>
          <ac:spMkLst>
            <pc:docMk/>
            <pc:sldMk cId="3792340270" sldId="272"/>
            <ac:spMk id="10" creationId="{A455F5FF-D90E-47F2-8949-40531FD8780E}"/>
          </ac:spMkLst>
        </pc:spChg>
        <pc:spChg chg="add mod">
          <ac:chgData name="Shah, Eshani Hitendra" userId="S::eshshah@iu.edu::aaec56c9-01e6-44f3-8c6c-e4c137c94782" providerId="AD" clId="Web-{9F6E121F-17C4-4135-3616-6277EFD68664}" dt="2024-04-30T03:45:47.061" v="949" actId="1076"/>
          <ac:spMkLst>
            <pc:docMk/>
            <pc:sldMk cId="3792340270" sldId="272"/>
            <ac:spMk id="11" creationId="{A6C7ED4F-8976-5B4A-95EE-CCE444F49615}"/>
          </ac:spMkLst>
        </pc:spChg>
        <pc:picChg chg="add del mod">
          <ac:chgData name="Shah, Eshani Hitendra" userId="S::eshshah@iu.edu::aaec56c9-01e6-44f3-8c6c-e4c137c94782" providerId="AD" clId="Web-{9F6E121F-17C4-4135-3616-6277EFD68664}" dt="2024-04-30T03:39:43.437" v="696"/>
          <ac:picMkLst>
            <pc:docMk/>
            <pc:sldMk cId="3792340270" sldId="272"/>
            <ac:picMk id="4" creationId="{3A1CA5FF-8F90-56C3-8778-02AFB498ABDE}"/>
          </ac:picMkLst>
        </pc:picChg>
        <pc:picChg chg="add mod">
          <ac:chgData name="Shah, Eshani Hitendra" userId="S::eshshah@iu.edu::aaec56c9-01e6-44f3-8c6c-e4c137c94782" providerId="AD" clId="Web-{9F6E121F-17C4-4135-3616-6277EFD68664}" dt="2024-04-30T03:40:29.233" v="701" actId="14100"/>
          <ac:picMkLst>
            <pc:docMk/>
            <pc:sldMk cId="3792340270" sldId="272"/>
            <ac:picMk id="5" creationId="{202D73E9-1ED9-6334-4649-1C14BFD5FE93}"/>
          </ac:picMkLst>
        </pc:picChg>
        <pc:picChg chg="add del mod">
          <ac:chgData name="Shah, Eshani Hitendra" userId="S::eshshah@iu.edu::aaec56c9-01e6-44f3-8c6c-e4c137c94782" providerId="AD" clId="Web-{9F6E121F-17C4-4135-3616-6277EFD68664}" dt="2024-04-30T03:40:43.593" v="704"/>
          <ac:picMkLst>
            <pc:docMk/>
            <pc:sldMk cId="3792340270" sldId="272"/>
            <ac:picMk id="6" creationId="{CF3601DF-A32E-AB8B-661D-960CDDF551F6}"/>
          </ac:picMkLst>
        </pc:picChg>
        <pc:picChg chg="mod">
          <ac:chgData name="Shah, Eshani Hitendra" userId="S::eshshah@iu.edu::aaec56c9-01e6-44f3-8c6c-e4c137c94782" providerId="AD" clId="Web-{9F6E121F-17C4-4135-3616-6277EFD68664}" dt="2024-04-30T03:40:14.952" v="697" actId="1076"/>
          <ac:picMkLst>
            <pc:docMk/>
            <pc:sldMk cId="3792340270" sldId="272"/>
            <ac:picMk id="9" creationId="{10617F58-15AA-A1B1-982E-7519EF691855}"/>
          </ac:picMkLst>
        </pc:picChg>
      </pc:sldChg>
      <pc:sldChg chg="addSp delSp modSp">
        <pc:chgData name="Shah, Eshani Hitendra" userId="S::eshshah@iu.edu::aaec56c9-01e6-44f3-8c6c-e4c137c94782" providerId="AD" clId="Web-{9F6E121F-17C4-4135-3616-6277EFD68664}" dt="2024-04-30T03:29:25.077" v="585" actId="1076"/>
        <pc:sldMkLst>
          <pc:docMk/>
          <pc:sldMk cId="4148544376" sldId="273"/>
        </pc:sldMkLst>
        <pc:spChg chg="mod">
          <ac:chgData name="Shah, Eshani Hitendra" userId="S::eshshah@iu.edu::aaec56c9-01e6-44f3-8c6c-e4c137c94782" providerId="AD" clId="Web-{9F6E121F-17C4-4135-3616-6277EFD68664}" dt="2024-04-30T03:29:25.077" v="585" actId="1076"/>
          <ac:spMkLst>
            <pc:docMk/>
            <pc:sldMk cId="4148544376" sldId="273"/>
            <ac:spMk id="3" creationId="{41FB9030-7395-EB2B-AE31-BCA54E99D2A6}"/>
          </ac:spMkLst>
        </pc:spChg>
        <pc:spChg chg="add del mod">
          <ac:chgData name="Shah, Eshani Hitendra" userId="S::eshshah@iu.edu::aaec56c9-01e6-44f3-8c6c-e4c137c94782" providerId="AD" clId="Web-{9F6E121F-17C4-4135-3616-6277EFD68664}" dt="2024-04-30T03:28:13.859" v="506"/>
          <ac:spMkLst>
            <pc:docMk/>
            <pc:sldMk cId="4148544376" sldId="273"/>
            <ac:spMk id="6" creationId="{4C910AA2-A1F2-6A92-6825-4D80CDA6FF3B}"/>
          </ac:spMkLst>
        </pc:spChg>
        <pc:picChg chg="del">
          <ac:chgData name="Shah, Eshani Hitendra" userId="S::eshshah@iu.edu::aaec56c9-01e6-44f3-8c6c-e4c137c94782" providerId="AD" clId="Web-{9F6E121F-17C4-4135-3616-6277EFD68664}" dt="2024-04-30T03:27:59.609" v="503"/>
          <ac:picMkLst>
            <pc:docMk/>
            <pc:sldMk cId="4148544376" sldId="273"/>
            <ac:picMk id="5" creationId="{B96F21E4-6B07-7268-88F9-E8F6D6817B2D}"/>
          </ac:picMkLst>
        </pc:picChg>
      </pc:sldChg>
      <pc:sldChg chg="del">
        <pc:chgData name="Shah, Eshani Hitendra" userId="S::eshshah@iu.edu::aaec56c9-01e6-44f3-8c6c-e4c137c94782" providerId="AD" clId="Web-{9F6E121F-17C4-4135-3616-6277EFD68664}" dt="2024-04-30T03:30:06.327" v="589"/>
        <pc:sldMkLst>
          <pc:docMk/>
          <pc:sldMk cId="3053106731" sldId="274"/>
        </pc:sldMkLst>
      </pc:sldChg>
      <pc:sldChg chg="addSp delSp modSp">
        <pc:chgData name="Shah, Eshani Hitendra" userId="S::eshshah@iu.edu::aaec56c9-01e6-44f3-8c6c-e4c137c94782" providerId="AD" clId="Web-{9F6E121F-17C4-4135-3616-6277EFD68664}" dt="2024-04-30T03:24:31.919" v="458" actId="20577"/>
        <pc:sldMkLst>
          <pc:docMk/>
          <pc:sldMk cId="1889759499" sldId="275"/>
        </pc:sldMkLst>
        <pc:spChg chg="mod">
          <ac:chgData name="Shah, Eshani Hitendra" userId="S::eshshah@iu.edu::aaec56c9-01e6-44f3-8c6c-e4c137c94782" providerId="AD" clId="Web-{9F6E121F-17C4-4135-3616-6277EFD68664}" dt="2024-04-30T03:09:08.080" v="116" actId="1076"/>
          <ac:spMkLst>
            <pc:docMk/>
            <pc:sldMk cId="1889759499" sldId="275"/>
            <ac:spMk id="2" creationId="{0AE5337F-9C58-20D0-C3FD-8B1ADD40B79E}"/>
          </ac:spMkLst>
        </pc:spChg>
        <pc:spChg chg="add mod">
          <ac:chgData name="Shah, Eshani Hitendra" userId="S::eshshah@iu.edu::aaec56c9-01e6-44f3-8c6c-e4c137c94782" providerId="AD" clId="Web-{9F6E121F-17C4-4135-3616-6277EFD68664}" dt="2024-04-30T03:12:49.001" v="174"/>
          <ac:spMkLst>
            <pc:docMk/>
            <pc:sldMk cId="1889759499" sldId="275"/>
            <ac:spMk id="4" creationId="{60818D34-7CAC-DD7D-E1FE-3CC784D5708E}"/>
          </ac:spMkLst>
        </pc:spChg>
        <pc:spChg chg="add mod">
          <ac:chgData name="Shah, Eshani Hitendra" userId="S::eshshah@iu.edu::aaec56c9-01e6-44f3-8c6c-e4c137c94782" providerId="AD" clId="Web-{9F6E121F-17C4-4135-3616-6277EFD68664}" dt="2024-04-30T03:12:41.235" v="173" actId="20577"/>
          <ac:spMkLst>
            <pc:docMk/>
            <pc:sldMk cId="1889759499" sldId="275"/>
            <ac:spMk id="9" creationId="{14477AE2-3C46-C809-3325-A826861B3169}"/>
          </ac:spMkLst>
        </pc:spChg>
        <pc:spChg chg="mod">
          <ac:chgData name="Shah, Eshani Hitendra" userId="S::eshshah@iu.edu::aaec56c9-01e6-44f3-8c6c-e4c137c94782" providerId="AD" clId="Web-{9F6E121F-17C4-4135-3616-6277EFD68664}" dt="2024-04-30T03:24:31.919" v="458" actId="20577"/>
          <ac:spMkLst>
            <pc:docMk/>
            <pc:sldMk cId="1889759499" sldId="275"/>
            <ac:spMk id="12" creationId="{9BEF1BC1-F697-DF55-7FE9-E5F628692072}"/>
          </ac:spMkLst>
        </pc:spChg>
        <pc:picChg chg="add del mod">
          <ac:chgData name="Shah, Eshani Hitendra" userId="S::eshshah@iu.edu::aaec56c9-01e6-44f3-8c6c-e4c137c94782" providerId="AD" clId="Web-{9F6E121F-17C4-4135-3616-6277EFD68664}" dt="2024-04-30T03:11:16.173" v="147"/>
          <ac:picMkLst>
            <pc:docMk/>
            <pc:sldMk cId="1889759499" sldId="275"/>
            <ac:picMk id="7" creationId="{E6C763CC-3B82-98DF-EF8F-378276B055CE}"/>
          </ac:picMkLst>
        </pc:picChg>
        <pc:picChg chg="mod">
          <ac:chgData name="Shah, Eshani Hitendra" userId="S::eshshah@iu.edu::aaec56c9-01e6-44f3-8c6c-e4c137c94782" providerId="AD" clId="Web-{9F6E121F-17C4-4135-3616-6277EFD68664}" dt="2024-04-30T03:10:30.173" v="142" actId="14100"/>
          <ac:picMkLst>
            <pc:docMk/>
            <pc:sldMk cId="1889759499" sldId="275"/>
            <ac:picMk id="10" creationId="{229EB3C0-761E-83BA-FD03-D12AEBCD2AB9}"/>
          </ac:picMkLst>
        </pc:picChg>
        <pc:picChg chg="mod">
          <ac:chgData name="Shah, Eshani Hitendra" userId="S::eshshah@iu.edu::aaec56c9-01e6-44f3-8c6c-e4c137c94782" providerId="AD" clId="Web-{9F6E121F-17C4-4135-3616-6277EFD68664}" dt="2024-04-30T03:10:25.751" v="141" actId="14100"/>
          <ac:picMkLst>
            <pc:docMk/>
            <pc:sldMk cId="1889759499" sldId="275"/>
            <ac:picMk id="13" creationId="{5557351E-B4CF-C687-45D1-8CD8C4E1893A}"/>
          </ac:picMkLst>
        </pc:picChg>
      </pc:sldChg>
      <pc:sldChg chg="addSp delSp modSp">
        <pc:chgData name="Shah, Eshani Hitendra" userId="S::eshshah@iu.edu::aaec56c9-01e6-44f3-8c6c-e4c137c94782" providerId="AD" clId="Web-{9F6E121F-17C4-4135-3616-6277EFD68664}" dt="2024-04-30T03:51:27.452" v="1026" actId="1076"/>
        <pc:sldMkLst>
          <pc:docMk/>
          <pc:sldMk cId="3783332397" sldId="276"/>
        </pc:sldMkLst>
        <pc:spChg chg="mod">
          <ac:chgData name="Shah, Eshani Hitendra" userId="S::eshshah@iu.edu::aaec56c9-01e6-44f3-8c6c-e4c137c94782" providerId="AD" clId="Web-{9F6E121F-17C4-4135-3616-6277EFD68664}" dt="2024-04-30T03:50:47.608" v="1011" actId="20577"/>
          <ac:spMkLst>
            <pc:docMk/>
            <pc:sldMk cId="3783332397" sldId="276"/>
            <ac:spMk id="2" creationId="{A03A9D5E-DB49-83BD-7C8A-CE8B627335BA}"/>
          </ac:spMkLst>
        </pc:spChg>
        <pc:spChg chg="add del mod">
          <ac:chgData name="Shah, Eshani Hitendra" userId="S::eshshah@iu.edu::aaec56c9-01e6-44f3-8c6c-e4c137c94782" providerId="AD" clId="Web-{9F6E121F-17C4-4135-3616-6277EFD68664}" dt="2024-04-30T03:43:47.734" v="791"/>
          <ac:spMkLst>
            <pc:docMk/>
            <pc:sldMk cId="3783332397" sldId="276"/>
            <ac:spMk id="6" creationId="{19734CFE-FF04-9AA8-084E-291628E61990}"/>
          </ac:spMkLst>
        </pc:spChg>
        <pc:spChg chg="add mod">
          <ac:chgData name="Shah, Eshani Hitendra" userId="S::eshshah@iu.edu::aaec56c9-01e6-44f3-8c6c-e4c137c94782" providerId="AD" clId="Web-{9F6E121F-17C4-4135-3616-6277EFD68664}" dt="2024-04-30T03:51:02.968" v="1017" actId="20577"/>
          <ac:spMkLst>
            <pc:docMk/>
            <pc:sldMk cId="3783332397" sldId="276"/>
            <ac:spMk id="11" creationId="{12710778-7B46-BEE0-5886-64FC2C932611}"/>
          </ac:spMkLst>
        </pc:spChg>
        <pc:spChg chg="add mod">
          <ac:chgData name="Shah, Eshani Hitendra" userId="S::eshshah@iu.edu::aaec56c9-01e6-44f3-8c6c-e4c137c94782" providerId="AD" clId="Web-{9F6E121F-17C4-4135-3616-6277EFD68664}" dt="2024-04-30T03:51:27.452" v="1026" actId="1076"/>
          <ac:spMkLst>
            <pc:docMk/>
            <pc:sldMk cId="3783332397" sldId="276"/>
            <ac:spMk id="12" creationId="{4F5A42B6-17CC-4BD6-082F-8C3CD323B2EA}"/>
          </ac:spMkLst>
        </pc:spChg>
        <pc:picChg chg="del">
          <ac:chgData name="Shah, Eshani Hitendra" userId="S::eshshah@iu.edu::aaec56c9-01e6-44f3-8c6c-e4c137c94782" providerId="AD" clId="Web-{9F6E121F-17C4-4135-3616-6277EFD68664}" dt="2024-04-30T03:43:39.015" v="790"/>
          <ac:picMkLst>
            <pc:docMk/>
            <pc:sldMk cId="3783332397" sldId="276"/>
            <ac:picMk id="5" creationId="{882985F9-0C10-B6AF-5A6A-675503B226F1}"/>
          </ac:picMkLst>
        </pc:picChg>
        <pc:picChg chg="del">
          <ac:chgData name="Shah, Eshani Hitendra" userId="S::eshshah@iu.edu::aaec56c9-01e6-44f3-8c6c-e4c137c94782" providerId="AD" clId="Web-{9F6E121F-17C4-4135-3616-6277EFD68664}" dt="2024-04-30T03:43:49.093" v="792"/>
          <ac:picMkLst>
            <pc:docMk/>
            <pc:sldMk cId="3783332397" sldId="276"/>
            <ac:picMk id="7" creationId="{FFA29614-DBC2-DF91-2EE0-14EB0181C2A9}"/>
          </ac:picMkLst>
        </pc:picChg>
        <pc:picChg chg="add mod modCrop">
          <ac:chgData name="Shah, Eshani Hitendra" userId="S::eshshah@iu.edu::aaec56c9-01e6-44f3-8c6c-e4c137c94782" providerId="AD" clId="Web-{9F6E121F-17C4-4135-3616-6277EFD68664}" dt="2024-04-30T03:48:35.498" v="960" actId="14100"/>
          <ac:picMkLst>
            <pc:docMk/>
            <pc:sldMk cId="3783332397" sldId="276"/>
            <ac:picMk id="9" creationId="{C92AD24A-4D79-D52A-A033-5CD53AB87540}"/>
          </ac:picMkLst>
        </pc:picChg>
        <pc:picChg chg="add mod">
          <ac:chgData name="Shah, Eshani Hitendra" userId="S::eshshah@iu.edu::aaec56c9-01e6-44f3-8c6c-e4c137c94782" providerId="AD" clId="Web-{9F6E121F-17C4-4135-3616-6277EFD68664}" dt="2024-04-30T03:48:19.233" v="956" actId="14100"/>
          <ac:picMkLst>
            <pc:docMk/>
            <pc:sldMk cId="3783332397" sldId="276"/>
            <ac:picMk id="10" creationId="{AC7A4CAF-6953-A557-658C-98BB86ADF5C7}"/>
          </ac:picMkLst>
        </pc:picChg>
      </pc:sldChg>
      <pc:sldChg chg="addSp modSp">
        <pc:chgData name="Shah, Eshani Hitendra" userId="S::eshshah@iu.edu::aaec56c9-01e6-44f3-8c6c-e4c137c94782" providerId="AD" clId="Web-{9F6E121F-17C4-4135-3616-6277EFD68664}" dt="2024-04-30T04:06:02.558" v="1223" actId="1076"/>
        <pc:sldMkLst>
          <pc:docMk/>
          <pc:sldMk cId="3344490804" sldId="277"/>
        </pc:sldMkLst>
        <pc:spChg chg="mod">
          <ac:chgData name="Shah, Eshani Hitendra" userId="S::eshshah@iu.edu::aaec56c9-01e6-44f3-8c6c-e4c137c94782" providerId="AD" clId="Web-{9F6E121F-17C4-4135-3616-6277EFD68664}" dt="2024-04-30T04:06:02.558" v="1223" actId="1076"/>
          <ac:spMkLst>
            <pc:docMk/>
            <pc:sldMk cId="3344490804" sldId="277"/>
            <ac:spMk id="3" creationId="{51CBDF75-F01C-4FF4-3809-001C8B737443}"/>
          </ac:spMkLst>
        </pc:spChg>
        <pc:picChg chg="add mod">
          <ac:chgData name="Shah, Eshani Hitendra" userId="S::eshshah@iu.edu::aaec56c9-01e6-44f3-8c6c-e4c137c94782" providerId="AD" clId="Web-{9F6E121F-17C4-4135-3616-6277EFD68664}" dt="2024-04-30T04:02:50.402" v="1154" actId="14100"/>
          <ac:picMkLst>
            <pc:docMk/>
            <pc:sldMk cId="3344490804" sldId="277"/>
            <ac:picMk id="4" creationId="{D8C5B8FD-D32A-797E-86CF-31A63599FA23}"/>
          </ac:picMkLst>
        </pc:picChg>
      </pc:sldChg>
      <pc:sldChg chg="modSp">
        <pc:chgData name="Shah, Eshani Hitendra" userId="S::eshshah@iu.edu::aaec56c9-01e6-44f3-8c6c-e4c137c94782" providerId="AD" clId="Web-{9F6E121F-17C4-4135-3616-6277EFD68664}" dt="2024-04-30T03:57:55.419" v="1063" actId="20577"/>
        <pc:sldMkLst>
          <pc:docMk/>
          <pc:sldMk cId="3893621216" sldId="278"/>
        </pc:sldMkLst>
        <pc:spChg chg="mod">
          <ac:chgData name="Shah, Eshani Hitendra" userId="S::eshshah@iu.edu::aaec56c9-01e6-44f3-8c6c-e4c137c94782" providerId="AD" clId="Web-{9F6E121F-17C4-4135-3616-6277EFD68664}" dt="2024-04-30T03:57:55.419" v="1063" actId="20577"/>
          <ac:spMkLst>
            <pc:docMk/>
            <pc:sldMk cId="3893621216" sldId="278"/>
            <ac:spMk id="3" creationId="{B4ECBD81-E255-7B1C-1415-3C1D0A4E3628}"/>
          </ac:spMkLst>
        </pc:spChg>
      </pc:sldChg>
      <pc:sldChg chg="modSp">
        <pc:chgData name="Shah, Eshani Hitendra" userId="S::eshshah@iu.edu::aaec56c9-01e6-44f3-8c6c-e4c137c94782" providerId="AD" clId="Web-{9F6E121F-17C4-4135-3616-6277EFD68664}" dt="2024-04-30T03:58:51.403" v="1069" actId="1076"/>
        <pc:sldMkLst>
          <pc:docMk/>
          <pc:sldMk cId="3560024093" sldId="279"/>
        </pc:sldMkLst>
        <pc:picChg chg="mod">
          <ac:chgData name="Shah, Eshani Hitendra" userId="S::eshshah@iu.edu::aaec56c9-01e6-44f3-8c6c-e4c137c94782" providerId="AD" clId="Web-{9F6E121F-17C4-4135-3616-6277EFD68664}" dt="2024-04-30T03:58:51.403" v="1069" actId="1076"/>
          <ac:picMkLst>
            <pc:docMk/>
            <pc:sldMk cId="3560024093" sldId="279"/>
            <ac:picMk id="6" creationId="{9FA29C87-430B-71AD-33D5-2EAC3F2DD842}"/>
          </ac:picMkLst>
        </pc:picChg>
      </pc:sldChg>
      <pc:sldChg chg="addSp delSp modSp">
        <pc:chgData name="Shah, Eshani Hitendra" userId="S::eshshah@iu.edu::aaec56c9-01e6-44f3-8c6c-e4c137c94782" providerId="AD" clId="Web-{9F6E121F-17C4-4135-3616-6277EFD68664}" dt="2024-04-30T04:22:13.803" v="1622" actId="1076"/>
        <pc:sldMkLst>
          <pc:docMk/>
          <pc:sldMk cId="1611027087" sldId="281"/>
        </pc:sldMkLst>
        <pc:spChg chg="del">
          <ac:chgData name="Shah, Eshani Hitendra" userId="S::eshshah@iu.edu::aaec56c9-01e6-44f3-8c6c-e4c137c94782" providerId="AD" clId="Web-{9F6E121F-17C4-4135-3616-6277EFD68664}" dt="2024-04-30T04:08:26.526" v="1224"/>
          <ac:spMkLst>
            <pc:docMk/>
            <pc:sldMk cId="1611027087" sldId="281"/>
            <ac:spMk id="2" creationId="{C021D1F5-6820-5EFE-04B4-6253C0DEBD7E}"/>
          </ac:spMkLst>
        </pc:spChg>
        <pc:spChg chg="mod">
          <ac:chgData name="Shah, Eshani Hitendra" userId="S::eshshah@iu.edu::aaec56c9-01e6-44f3-8c6c-e4c137c94782" providerId="AD" clId="Web-{9F6E121F-17C4-4135-3616-6277EFD68664}" dt="2024-04-30T04:22:13.803" v="1622" actId="1076"/>
          <ac:spMkLst>
            <pc:docMk/>
            <pc:sldMk cId="1611027087" sldId="281"/>
            <ac:spMk id="3" creationId="{515F5A18-D4E2-B2F4-D1D2-024BB48DF22A}"/>
          </ac:spMkLst>
        </pc:spChg>
        <pc:spChg chg="add mod">
          <ac:chgData name="Shah, Eshani Hitendra" userId="S::eshshah@iu.edu::aaec56c9-01e6-44f3-8c6c-e4c137c94782" providerId="AD" clId="Web-{9F6E121F-17C4-4135-3616-6277EFD68664}" dt="2024-04-30T04:12:26.025" v="1338" actId="20577"/>
          <ac:spMkLst>
            <pc:docMk/>
            <pc:sldMk cId="1611027087" sldId="281"/>
            <ac:spMk id="6" creationId="{F96203B6-4797-3424-ED0F-B0A02FE1CE6C}"/>
          </ac:spMkLst>
        </pc:spChg>
        <pc:graphicFrameChg chg="mod modGraphic">
          <ac:chgData name="Shah, Eshani Hitendra" userId="S::eshshah@iu.edu::aaec56c9-01e6-44f3-8c6c-e4c137c94782" providerId="AD" clId="Web-{9F6E121F-17C4-4135-3616-6277EFD68664}" dt="2024-04-30T04:21:55.679" v="1618"/>
          <ac:graphicFrameMkLst>
            <pc:docMk/>
            <pc:sldMk cId="1611027087" sldId="281"/>
            <ac:graphicFrameMk id="4" creationId="{182BC24E-1505-EFE8-3783-D6EEB008C518}"/>
          </ac:graphicFrameMkLst>
        </pc:graphicFrameChg>
        <pc:picChg chg="del">
          <ac:chgData name="Shah, Eshani Hitendra" userId="S::eshshah@iu.edu::aaec56c9-01e6-44f3-8c6c-e4c137c94782" providerId="AD" clId="Web-{9F6E121F-17C4-4135-3616-6277EFD68664}" dt="2024-04-30T04:15:53.133" v="1339"/>
          <ac:picMkLst>
            <pc:docMk/>
            <pc:sldMk cId="1611027087" sldId="281"/>
            <ac:picMk id="5" creationId="{8574BADD-2D3E-4162-1A96-5BEF22B3E9B0}"/>
          </ac:picMkLst>
        </pc:picChg>
        <pc:picChg chg="add mod">
          <ac:chgData name="Shah, Eshani Hitendra" userId="S::eshshah@iu.edu::aaec56c9-01e6-44f3-8c6c-e4c137c94782" providerId="AD" clId="Web-{9F6E121F-17C4-4135-3616-6277EFD68664}" dt="2024-04-30T04:22:11.085" v="1621" actId="1076"/>
          <ac:picMkLst>
            <pc:docMk/>
            <pc:sldMk cId="1611027087" sldId="281"/>
            <ac:picMk id="7" creationId="{979CFE2A-9057-7788-CD29-20C0403FAC99}"/>
          </ac:picMkLst>
        </pc:picChg>
      </pc:sldChg>
      <pc:sldChg chg="addSp delSp modSp">
        <pc:chgData name="Shah, Eshani Hitendra" userId="S::eshshah@iu.edu::aaec56c9-01e6-44f3-8c6c-e4c137c94782" providerId="AD" clId="Web-{9F6E121F-17C4-4135-3616-6277EFD68664}" dt="2024-04-30T04:44:30.258" v="2016" actId="1076"/>
        <pc:sldMkLst>
          <pc:docMk/>
          <pc:sldMk cId="282497051" sldId="282"/>
        </pc:sldMkLst>
        <pc:spChg chg="mod">
          <ac:chgData name="Shah, Eshani Hitendra" userId="S::eshshah@iu.edu::aaec56c9-01e6-44f3-8c6c-e4c137c94782" providerId="AD" clId="Web-{9F6E121F-17C4-4135-3616-6277EFD68664}" dt="2024-04-30T04:44:30.258" v="2016" actId="1076"/>
          <ac:spMkLst>
            <pc:docMk/>
            <pc:sldMk cId="282497051" sldId="282"/>
            <ac:spMk id="2" creationId="{FB9A2074-6AFD-9AC5-3997-7945F9458C30}"/>
          </ac:spMkLst>
        </pc:spChg>
        <pc:spChg chg="mod">
          <ac:chgData name="Shah, Eshani Hitendra" userId="S::eshshah@iu.edu::aaec56c9-01e6-44f3-8c6c-e4c137c94782" providerId="AD" clId="Web-{9F6E121F-17C4-4135-3616-6277EFD68664}" dt="2024-04-30T03:58:12.044" v="1065" actId="14100"/>
          <ac:spMkLst>
            <pc:docMk/>
            <pc:sldMk cId="282497051" sldId="282"/>
            <ac:spMk id="3" creationId="{7DA01137-FEC4-5121-8FD8-C102A88662BD}"/>
          </ac:spMkLst>
        </pc:spChg>
        <pc:picChg chg="add mod">
          <ac:chgData name="Shah, Eshani Hitendra" userId="S::eshshah@iu.edu::aaec56c9-01e6-44f3-8c6c-e4c137c94782" providerId="AD" clId="Web-{9F6E121F-17C4-4135-3616-6277EFD68664}" dt="2024-04-30T04:44:13.258" v="2012" actId="14100"/>
          <ac:picMkLst>
            <pc:docMk/>
            <pc:sldMk cId="282497051" sldId="282"/>
            <ac:picMk id="4" creationId="{D4A1620F-8A38-6978-5C45-DC181CCF5E0A}"/>
          </ac:picMkLst>
        </pc:picChg>
        <pc:picChg chg="mod">
          <ac:chgData name="Shah, Eshani Hitendra" userId="S::eshshah@iu.edu::aaec56c9-01e6-44f3-8c6c-e4c137c94782" providerId="AD" clId="Web-{9F6E121F-17C4-4135-3616-6277EFD68664}" dt="2024-04-30T04:44:19.165" v="2014" actId="1076"/>
          <ac:picMkLst>
            <pc:docMk/>
            <pc:sldMk cId="282497051" sldId="282"/>
            <ac:picMk id="5" creationId="{1DAC78AD-1756-4330-77A6-AA0990410954}"/>
          </ac:picMkLst>
        </pc:picChg>
        <pc:picChg chg="del mod">
          <ac:chgData name="Shah, Eshani Hitendra" userId="S::eshshah@iu.edu::aaec56c9-01e6-44f3-8c6c-e4c137c94782" providerId="AD" clId="Web-{9F6E121F-17C4-4135-3616-6277EFD68664}" dt="2024-04-30T04:43:41.055" v="2002"/>
          <ac:picMkLst>
            <pc:docMk/>
            <pc:sldMk cId="282497051" sldId="282"/>
            <ac:picMk id="7" creationId="{D9E66ACF-44B7-DE2C-52DA-6B3CEBFC0583}"/>
          </ac:picMkLst>
        </pc:picChg>
      </pc:sldChg>
      <pc:sldChg chg="new del">
        <pc:chgData name="Shah, Eshani Hitendra" userId="S::eshshah@iu.edu::aaec56c9-01e6-44f3-8c6c-e4c137c94782" providerId="AD" clId="Web-{9F6E121F-17C4-4135-3616-6277EFD68664}" dt="2024-04-30T03:17:18.874" v="260"/>
        <pc:sldMkLst>
          <pc:docMk/>
          <pc:sldMk cId="2337747908" sldId="283"/>
        </pc:sldMkLst>
      </pc:sldChg>
      <pc:sldChg chg="addSp delSp modSp">
        <pc:chgData name="Shah, Eshani Hitendra" userId="S::eshshah@iu.edu::aaec56c9-01e6-44f3-8c6c-e4c137c94782" providerId="AD" clId="Web-{9F6E121F-17C4-4135-3616-6277EFD68664}" dt="2024-04-30T04:42:44.024" v="2001" actId="1076"/>
        <pc:sldMkLst>
          <pc:docMk/>
          <pc:sldMk cId="2796704991" sldId="284"/>
        </pc:sldMkLst>
        <pc:spChg chg="mod">
          <ac:chgData name="Shah, Eshani Hitendra" userId="S::eshshah@iu.edu::aaec56c9-01e6-44f3-8c6c-e4c137c94782" providerId="AD" clId="Web-{9F6E121F-17C4-4135-3616-6277EFD68664}" dt="2024-04-30T04:42:33.149" v="1999" actId="1076"/>
          <ac:spMkLst>
            <pc:docMk/>
            <pc:sldMk cId="2796704991" sldId="284"/>
            <ac:spMk id="2" creationId="{59B52372-8AF7-0813-8E83-27285CB54287}"/>
          </ac:spMkLst>
        </pc:spChg>
        <pc:spChg chg="mod">
          <ac:chgData name="Shah, Eshani Hitendra" userId="S::eshshah@iu.edu::aaec56c9-01e6-44f3-8c6c-e4c137c94782" providerId="AD" clId="Web-{9F6E121F-17C4-4135-3616-6277EFD68664}" dt="2024-04-30T04:42:44.024" v="2001" actId="1076"/>
          <ac:spMkLst>
            <pc:docMk/>
            <pc:sldMk cId="2796704991" sldId="284"/>
            <ac:spMk id="8" creationId="{E8F8ECA7-2520-B7EB-E7BC-5CB35CBECCE5}"/>
          </ac:spMkLst>
        </pc:spChg>
        <pc:picChg chg="add mod">
          <ac:chgData name="Shah, Eshani Hitendra" userId="S::eshshah@iu.edu::aaec56c9-01e6-44f3-8c6c-e4c137c94782" providerId="AD" clId="Web-{9F6E121F-17C4-4135-3616-6277EFD68664}" dt="2024-04-30T04:41:30.177" v="1998" actId="14100"/>
          <ac:picMkLst>
            <pc:docMk/>
            <pc:sldMk cId="2796704991" sldId="284"/>
            <ac:picMk id="4" creationId="{B6E82579-3574-EC20-8FB8-AC0F288EAE73}"/>
          </ac:picMkLst>
        </pc:picChg>
        <pc:picChg chg="mod">
          <ac:chgData name="Shah, Eshani Hitendra" userId="S::eshshah@iu.edu::aaec56c9-01e6-44f3-8c6c-e4c137c94782" providerId="AD" clId="Web-{9F6E121F-17C4-4135-3616-6277EFD68664}" dt="2024-04-30T04:42:36.759" v="2000" actId="14100"/>
          <ac:picMkLst>
            <pc:docMk/>
            <pc:sldMk cId="2796704991" sldId="284"/>
            <ac:picMk id="10" creationId="{B3366918-E573-0FA2-B509-35C144CCE683}"/>
          </ac:picMkLst>
        </pc:picChg>
        <pc:picChg chg="del mod">
          <ac:chgData name="Shah, Eshani Hitendra" userId="S::eshshah@iu.edu::aaec56c9-01e6-44f3-8c6c-e4c137c94782" providerId="AD" clId="Web-{9F6E121F-17C4-4135-3616-6277EFD68664}" dt="2024-04-30T04:41:15.615" v="1994"/>
          <ac:picMkLst>
            <pc:docMk/>
            <pc:sldMk cId="2796704991" sldId="284"/>
            <ac:picMk id="12" creationId="{7352CCEF-840B-380C-4567-4D7D8D442B48}"/>
          </ac:picMkLst>
        </pc:picChg>
      </pc:sldChg>
      <pc:sldChg chg="add del replId">
        <pc:chgData name="Shah, Eshani Hitendra" userId="S::eshshah@iu.edu::aaec56c9-01e6-44f3-8c6c-e4c137c94782" providerId="AD" clId="Web-{9F6E121F-17C4-4135-3616-6277EFD68664}" dt="2024-04-30T03:49:06.279" v="964"/>
        <pc:sldMkLst>
          <pc:docMk/>
          <pc:sldMk cId="3480997988" sldId="285"/>
        </pc:sldMkLst>
      </pc:sldChg>
      <pc:sldChg chg="addSp delSp modSp">
        <pc:chgData name="Shah, Eshani Hitendra" userId="S::eshshah@iu.edu::aaec56c9-01e6-44f3-8c6c-e4c137c94782" providerId="AD" clId="Web-{9F6E121F-17C4-4135-3616-6277EFD68664}" dt="2024-04-30T04:23:22.850" v="1624"/>
        <pc:sldMkLst>
          <pc:docMk/>
          <pc:sldMk cId="3555745376" sldId="286"/>
        </pc:sldMkLst>
        <pc:spChg chg="add del mod">
          <ac:chgData name="Shah, Eshani Hitendra" userId="S::eshshah@iu.edu::aaec56c9-01e6-44f3-8c6c-e4c137c94782" providerId="AD" clId="Web-{9F6E121F-17C4-4135-3616-6277EFD68664}" dt="2024-04-30T04:23:22.850" v="1624"/>
          <ac:spMkLst>
            <pc:docMk/>
            <pc:sldMk cId="3555745376" sldId="286"/>
            <ac:spMk id="6" creationId="{0E30672F-D127-2239-60D8-5C24927AF12D}"/>
          </ac:spMkLst>
        </pc:spChg>
        <pc:picChg chg="del">
          <ac:chgData name="Shah, Eshani Hitendra" userId="S::eshshah@iu.edu::aaec56c9-01e6-44f3-8c6c-e4c137c94782" providerId="AD" clId="Web-{9F6E121F-17C4-4135-3616-6277EFD68664}" dt="2024-04-30T04:23:18.991" v="1623"/>
          <ac:picMkLst>
            <pc:docMk/>
            <pc:sldMk cId="3555745376" sldId="286"/>
            <ac:picMk id="5" creationId="{C67892C6-5221-501D-1329-954493AEA757}"/>
          </ac:picMkLst>
        </pc:picChg>
      </pc:sldChg>
      <pc:sldChg chg="addSp delSp modSp">
        <pc:chgData name="Shah, Eshani Hitendra" userId="S::eshshah@iu.edu::aaec56c9-01e6-44f3-8c6c-e4c137c94782" providerId="AD" clId="Web-{9F6E121F-17C4-4135-3616-6277EFD68664}" dt="2024-04-30T04:38:27.459" v="1981" actId="1076"/>
        <pc:sldMkLst>
          <pc:docMk/>
          <pc:sldMk cId="1332614133" sldId="287"/>
        </pc:sldMkLst>
        <pc:spChg chg="mod">
          <ac:chgData name="Shah, Eshani Hitendra" userId="S::eshshah@iu.edu::aaec56c9-01e6-44f3-8c6c-e4c137c94782" providerId="AD" clId="Web-{9F6E121F-17C4-4135-3616-6277EFD68664}" dt="2024-04-30T04:30:16.946" v="1675" actId="20577"/>
          <ac:spMkLst>
            <pc:docMk/>
            <pc:sldMk cId="1332614133" sldId="287"/>
            <ac:spMk id="2" creationId="{A4E71E58-1005-B9E4-0E99-6D475517F8E2}"/>
          </ac:spMkLst>
        </pc:spChg>
        <pc:spChg chg="mod">
          <ac:chgData name="Shah, Eshani Hitendra" userId="S::eshshah@iu.edu::aaec56c9-01e6-44f3-8c6c-e4c137c94782" providerId="AD" clId="Web-{9F6E121F-17C4-4135-3616-6277EFD68664}" dt="2024-04-30T04:35:34.866" v="1969" actId="1076"/>
          <ac:spMkLst>
            <pc:docMk/>
            <pc:sldMk cId="1332614133" sldId="287"/>
            <ac:spMk id="3" creationId="{7B7DE1E7-2C4F-489C-BC88-2BE3CA83B657}"/>
          </ac:spMkLst>
        </pc:spChg>
        <pc:spChg chg="add mod">
          <ac:chgData name="Shah, Eshani Hitendra" userId="S::eshshah@iu.edu::aaec56c9-01e6-44f3-8c6c-e4c137c94782" providerId="AD" clId="Web-{9F6E121F-17C4-4135-3616-6277EFD68664}" dt="2024-04-30T04:38:27.459" v="1981" actId="1076"/>
          <ac:spMkLst>
            <pc:docMk/>
            <pc:sldMk cId="1332614133" sldId="287"/>
            <ac:spMk id="8" creationId="{EFA9E5ED-C1FE-0881-81AA-9CFD62318A01}"/>
          </ac:spMkLst>
        </pc:spChg>
        <pc:picChg chg="add mod">
          <ac:chgData name="Shah, Eshani Hitendra" userId="S::eshshah@iu.edu::aaec56c9-01e6-44f3-8c6c-e4c137c94782" providerId="AD" clId="Web-{9F6E121F-17C4-4135-3616-6277EFD68664}" dt="2024-04-30T04:37:26.288" v="1979" actId="1076"/>
          <ac:picMkLst>
            <pc:docMk/>
            <pc:sldMk cId="1332614133" sldId="287"/>
            <ac:picMk id="4" creationId="{F2CC8DF9-0FA1-6252-B104-712C87A20D83}"/>
          </ac:picMkLst>
        </pc:picChg>
        <pc:picChg chg="add mod">
          <ac:chgData name="Shah, Eshani Hitendra" userId="S::eshshah@iu.edu::aaec56c9-01e6-44f3-8c6c-e4c137c94782" providerId="AD" clId="Web-{9F6E121F-17C4-4135-3616-6277EFD68664}" dt="2024-04-30T04:35:12.210" v="1962" actId="14100"/>
          <ac:picMkLst>
            <pc:docMk/>
            <pc:sldMk cId="1332614133" sldId="287"/>
            <ac:picMk id="6" creationId="{22B1F35F-DA5F-CF98-B1FA-55076671CF08}"/>
          </ac:picMkLst>
        </pc:picChg>
        <pc:picChg chg="add mod">
          <ac:chgData name="Shah, Eshani Hitendra" userId="S::eshshah@iu.edu::aaec56c9-01e6-44f3-8c6c-e4c137c94782" providerId="AD" clId="Web-{9F6E121F-17C4-4135-3616-6277EFD68664}" dt="2024-04-30T04:36:54.944" v="1976"/>
          <ac:picMkLst>
            <pc:docMk/>
            <pc:sldMk cId="1332614133" sldId="287"/>
            <ac:picMk id="7" creationId="{0FA10122-D179-36A9-EFF1-0E07B7E0FEB8}"/>
          </ac:picMkLst>
        </pc:picChg>
        <pc:picChg chg="del">
          <ac:chgData name="Shah, Eshani Hitendra" userId="S::eshshah@iu.edu::aaec56c9-01e6-44f3-8c6c-e4c137c94782" providerId="AD" clId="Web-{9F6E121F-17C4-4135-3616-6277EFD68664}" dt="2024-04-30T04:25:15.396" v="1630"/>
          <ac:picMkLst>
            <pc:docMk/>
            <pc:sldMk cId="1332614133" sldId="287"/>
            <ac:picMk id="7" creationId="{7E2C9044-29AE-CE11-CBAA-A1AE18A56F3A}"/>
          </ac:picMkLst>
        </pc:picChg>
      </pc:sldChg>
      <pc:sldChg chg="addSp modSp">
        <pc:chgData name="Shah, Eshani Hitendra" userId="S::eshshah@iu.edu::aaec56c9-01e6-44f3-8c6c-e4c137c94782" providerId="AD" clId="Web-{9F6E121F-17C4-4135-3616-6277EFD68664}" dt="2024-04-30T05:39:03.161" v="2826" actId="20577"/>
        <pc:sldMkLst>
          <pc:docMk/>
          <pc:sldMk cId="183780291" sldId="288"/>
        </pc:sldMkLst>
        <pc:spChg chg="mod">
          <ac:chgData name="Shah, Eshani Hitendra" userId="S::eshshah@iu.edu::aaec56c9-01e6-44f3-8c6c-e4c137c94782" providerId="AD" clId="Web-{9F6E121F-17C4-4135-3616-6277EFD68664}" dt="2024-04-30T05:37:02.754" v="2767" actId="1076"/>
          <ac:spMkLst>
            <pc:docMk/>
            <pc:sldMk cId="183780291" sldId="288"/>
            <ac:spMk id="5" creationId="{110441D0-A7AB-65A0-79EC-D9EBB224EEF6}"/>
          </ac:spMkLst>
        </pc:spChg>
        <pc:spChg chg="add mod">
          <ac:chgData name="Shah, Eshani Hitendra" userId="S::eshshah@iu.edu::aaec56c9-01e6-44f3-8c6c-e4c137c94782" providerId="AD" clId="Web-{9F6E121F-17C4-4135-3616-6277EFD68664}" dt="2024-04-30T05:36:57.270" v="2766" actId="1076"/>
          <ac:spMkLst>
            <pc:docMk/>
            <pc:sldMk cId="183780291" sldId="288"/>
            <ac:spMk id="7" creationId="{B9024896-7244-015A-2699-51346E325EAB}"/>
          </ac:spMkLst>
        </pc:spChg>
        <pc:spChg chg="add mod">
          <ac:chgData name="Shah, Eshani Hitendra" userId="S::eshshah@iu.edu::aaec56c9-01e6-44f3-8c6c-e4c137c94782" providerId="AD" clId="Web-{9F6E121F-17C4-4135-3616-6277EFD68664}" dt="2024-04-30T05:39:03.161" v="2826" actId="20577"/>
          <ac:spMkLst>
            <pc:docMk/>
            <pc:sldMk cId="183780291" sldId="288"/>
            <ac:spMk id="9" creationId="{6B373E1E-13EA-320E-E9D5-F176D6C7DC45}"/>
          </ac:spMkLst>
        </pc:spChg>
        <pc:picChg chg="mod">
          <ac:chgData name="Shah, Eshani Hitendra" userId="S::eshshah@iu.edu::aaec56c9-01e6-44f3-8c6c-e4c137c94782" providerId="AD" clId="Web-{9F6E121F-17C4-4135-3616-6277EFD68664}" dt="2024-04-30T05:37:05.676" v="2768" actId="1076"/>
          <ac:picMkLst>
            <pc:docMk/>
            <pc:sldMk cId="183780291" sldId="288"/>
            <ac:picMk id="6" creationId="{1FCB252D-8D0E-88BB-6087-416349ABB567}"/>
          </ac:picMkLst>
        </pc:picChg>
      </pc:sldChg>
      <pc:sldChg chg="addSp delSp modSp">
        <pc:chgData name="Shah, Eshani Hitendra" userId="S::eshshah@iu.edu::aaec56c9-01e6-44f3-8c6c-e4c137c94782" providerId="AD" clId="Web-{9F6E121F-17C4-4135-3616-6277EFD68664}" dt="2024-04-30T05:14:50.988" v="2562" actId="20577"/>
        <pc:sldMkLst>
          <pc:docMk/>
          <pc:sldMk cId="110415074" sldId="289"/>
        </pc:sldMkLst>
        <pc:spChg chg="mod">
          <ac:chgData name="Shah, Eshani Hitendra" userId="S::eshshah@iu.edu::aaec56c9-01e6-44f3-8c6c-e4c137c94782" providerId="AD" clId="Web-{9F6E121F-17C4-4135-3616-6277EFD68664}" dt="2024-04-30T05:14:50.988" v="2562" actId="20577"/>
          <ac:spMkLst>
            <pc:docMk/>
            <pc:sldMk cId="110415074" sldId="289"/>
            <ac:spMk id="3" creationId="{9964BC9A-64E5-EFAC-530E-2C5CC946062F}"/>
          </ac:spMkLst>
        </pc:spChg>
        <pc:spChg chg="add del mod">
          <ac:chgData name="Shah, Eshani Hitendra" userId="S::eshshah@iu.edu::aaec56c9-01e6-44f3-8c6c-e4c137c94782" providerId="AD" clId="Web-{9F6E121F-17C4-4135-3616-6277EFD68664}" dt="2024-04-30T05:12:58.567" v="2511"/>
          <ac:spMkLst>
            <pc:docMk/>
            <pc:sldMk cId="110415074" sldId="289"/>
            <ac:spMk id="8" creationId="{157813E3-8555-24C7-96EC-C46D2B1B5348}"/>
          </ac:spMkLst>
        </pc:spChg>
        <pc:spChg chg="add del mod">
          <ac:chgData name="Shah, Eshani Hitendra" userId="S::eshshah@iu.edu::aaec56c9-01e6-44f3-8c6c-e4c137c94782" providerId="AD" clId="Web-{9F6E121F-17C4-4135-3616-6277EFD68664}" dt="2024-04-30T05:12:56.082" v="2507"/>
          <ac:spMkLst>
            <pc:docMk/>
            <pc:sldMk cId="110415074" sldId="289"/>
            <ac:spMk id="10" creationId="{EB313203-E179-84A0-70A4-7EBBA2C8B767}"/>
          </ac:spMkLst>
        </pc:spChg>
        <pc:spChg chg="add del mod">
          <ac:chgData name="Shah, Eshani Hitendra" userId="S::eshshah@iu.edu::aaec56c9-01e6-44f3-8c6c-e4c137c94782" providerId="AD" clId="Web-{9F6E121F-17C4-4135-3616-6277EFD68664}" dt="2024-04-30T05:13:34.270" v="2531"/>
          <ac:spMkLst>
            <pc:docMk/>
            <pc:sldMk cId="110415074" sldId="289"/>
            <ac:spMk id="11" creationId="{BF062B73-A0B4-020D-0DC4-40BC3E823447}"/>
          </ac:spMkLst>
        </pc:spChg>
        <pc:spChg chg="add del mod">
          <ac:chgData name="Shah, Eshani Hitendra" userId="S::eshshah@iu.edu::aaec56c9-01e6-44f3-8c6c-e4c137c94782" providerId="AD" clId="Web-{9F6E121F-17C4-4135-3616-6277EFD68664}" dt="2024-04-30T05:13:23.457" v="2526"/>
          <ac:spMkLst>
            <pc:docMk/>
            <pc:sldMk cId="110415074" sldId="289"/>
            <ac:spMk id="12" creationId="{EEA64899-ABE0-2E0E-0403-34CDB441A7E8}"/>
          </ac:spMkLst>
        </pc:spChg>
        <pc:spChg chg="add del mod">
          <ac:chgData name="Shah, Eshani Hitendra" userId="S::eshshah@iu.edu::aaec56c9-01e6-44f3-8c6c-e4c137c94782" providerId="AD" clId="Web-{9F6E121F-17C4-4135-3616-6277EFD68664}" dt="2024-04-30T05:14:15.067" v="2545"/>
          <ac:spMkLst>
            <pc:docMk/>
            <pc:sldMk cId="110415074" sldId="289"/>
            <ac:spMk id="14" creationId="{E6FD924E-5C2A-5330-46EB-ADBE62DD6AED}"/>
          </ac:spMkLst>
        </pc:spChg>
      </pc:sldChg>
      <pc:sldChg chg="addSp delSp modSp">
        <pc:chgData name="Shah, Eshani Hitendra" userId="S::eshshah@iu.edu::aaec56c9-01e6-44f3-8c6c-e4c137c94782" providerId="AD" clId="Web-{9F6E121F-17C4-4135-3616-6277EFD68664}" dt="2024-04-30T05:38:17.474" v="2804" actId="1076"/>
        <pc:sldMkLst>
          <pc:docMk/>
          <pc:sldMk cId="2497369932" sldId="290"/>
        </pc:sldMkLst>
        <pc:spChg chg="mod">
          <ac:chgData name="Shah, Eshani Hitendra" userId="S::eshshah@iu.edu::aaec56c9-01e6-44f3-8c6c-e4c137c94782" providerId="AD" clId="Web-{9F6E121F-17C4-4135-3616-6277EFD68664}" dt="2024-04-30T05:15:12.410" v="2563" actId="1076"/>
          <ac:spMkLst>
            <pc:docMk/>
            <pc:sldMk cId="2497369932" sldId="290"/>
            <ac:spMk id="2" creationId="{683C98AF-954D-2A6B-6471-8A9F3BED8DF5}"/>
          </ac:spMkLst>
        </pc:spChg>
        <pc:spChg chg="add del mod">
          <ac:chgData name="Shah, Eshani Hitendra" userId="S::eshshah@iu.edu::aaec56c9-01e6-44f3-8c6c-e4c137c94782" providerId="AD" clId="Web-{9F6E121F-17C4-4135-3616-6277EFD68664}" dt="2024-04-30T05:15:54.207" v="2568"/>
          <ac:spMkLst>
            <pc:docMk/>
            <pc:sldMk cId="2497369932" sldId="290"/>
            <ac:spMk id="6" creationId="{6CB5C1CD-5DBD-B7E9-8C0D-A4D6AFD0AD6B}"/>
          </ac:spMkLst>
        </pc:spChg>
        <pc:spChg chg="add mod">
          <ac:chgData name="Shah, Eshani Hitendra" userId="S::eshshah@iu.edu::aaec56c9-01e6-44f3-8c6c-e4c137c94782" providerId="AD" clId="Web-{9F6E121F-17C4-4135-3616-6277EFD68664}" dt="2024-04-30T05:30:58.459" v="2644" actId="14100"/>
          <ac:spMkLst>
            <pc:docMk/>
            <pc:sldMk cId="2497369932" sldId="290"/>
            <ac:spMk id="12" creationId="{F751D906-9DF0-D6C2-606F-6C9DC4844666}"/>
          </ac:spMkLst>
        </pc:spChg>
        <pc:picChg chg="del mod">
          <ac:chgData name="Shah, Eshani Hitendra" userId="S::eshshah@iu.edu::aaec56c9-01e6-44f3-8c6c-e4c137c94782" providerId="AD" clId="Web-{9F6E121F-17C4-4135-3616-6277EFD68664}" dt="2024-04-30T05:15:45.176" v="2565"/>
          <ac:picMkLst>
            <pc:docMk/>
            <pc:sldMk cId="2497369932" sldId="290"/>
            <ac:picMk id="5" creationId="{857834DA-C0F3-E976-A26D-AFC182BF564B}"/>
          </ac:picMkLst>
        </pc:picChg>
        <pc:picChg chg="del">
          <ac:chgData name="Shah, Eshani Hitendra" userId="S::eshshah@iu.edu::aaec56c9-01e6-44f3-8c6c-e4c137c94782" providerId="AD" clId="Web-{9F6E121F-17C4-4135-3616-6277EFD68664}" dt="2024-04-30T05:15:49.457" v="2567"/>
          <ac:picMkLst>
            <pc:docMk/>
            <pc:sldMk cId="2497369932" sldId="290"/>
            <ac:picMk id="7" creationId="{6A34F7A8-79C4-ABBB-0E43-0A2C8A906276}"/>
          </ac:picMkLst>
        </pc:picChg>
        <pc:picChg chg="add mod modCrop">
          <ac:chgData name="Shah, Eshani Hitendra" userId="S::eshshah@iu.edu::aaec56c9-01e6-44f3-8c6c-e4c137c94782" providerId="AD" clId="Web-{9F6E121F-17C4-4135-3616-6277EFD68664}" dt="2024-04-30T05:38:17.474" v="2804" actId="1076"/>
          <ac:picMkLst>
            <pc:docMk/>
            <pc:sldMk cId="2497369932" sldId="290"/>
            <ac:picMk id="8" creationId="{CC6B103E-1F24-CAE0-27B0-0F4DEC396992}"/>
          </ac:picMkLst>
        </pc:picChg>
        <pc:picChg chg="add mod">
          <ac:chgData name="Shah, Eshani Hitendra" userId="S::eshshah@iu.edu::aaec56c9-01e6-44f3-8c6c-e4c137c94782" providerId="AD" clId="Web-{9F6E121F-17C4-4135-3616-6277EFD68664}" dt="2024-04-30T05:21:52.551" v="2587" actId="1076"/>
          <ac:picMkLst>
            <pc:docMk/>
            <pc:sldMk cId="2497369932" sldId="290"/>
            <ac:picMk id="9" creationId="{2194A286-A71F-0C6A-BAEB-A33A477488DF}"/>
          </ac:picMkLst>
        </pc:picChg>
        <pc:picChg chg="add mod">
          <ac:chgData name="Shah, Eshani Hitendra" userId="S::eshshah@iu.edu::aaec56c9-01e6-44f3-8c6c-e4c137c94782" providerId="AD" clId="Web-{9F6E121F-17C4-4135-3616-6277EFD68664}" dt="2024-04-30T05:21:54.755" v="2588" actId="1076"/>
          <ac:picMkLst>
            <pc:docMk/>
            <pc:sldMk cId="2497369932" sldId="290"/>
            <ac:picMk id="10" creationId="{5C4E551B-6BFD-2DE5-250D-63F287A31116}"/>
          </ac:picMkLst>
        </pc:picChg>
        <pc:picChg chg="add mod">
          <ac:chgData name="Shah, Eshani Hitendra" userId="S::eshshah@iu.edu::aaec56c9-01e6-44f3-8c6c-e4c137c94782" providerId="AD" clId="Web-{9F6E121F-17C4-4135-3616-6277EFD68664}" dt="2024-04-30T05:38:14.832" v="2803" actId="1076"/>
          <ac:picMkLst>
            <pc:docMk/>
            <pc:sldMk cId="2497369932" sldId="290"/>
            <ac:picMk id="11" creationId="{CCF760A8-539D-3733-6917-F26CD67ACF9D}"/>
          </ac:picMkLst>
        </pc:picChg>
      </pc:sldChg>
      <pc:sldChg chg="modSp">
        <pc:chgData name="Shah, Eshani Hitendra" userId="S::eshshah@iu.edu::aaec56c9-01e6-44f3-8c6c-e4c137c94782" providerId="AD" clId="Web-{9F6E121F-17C4-4135-3616-6277EFD68664}" dt="2024-04-30T06:05:56.321" v="3073" actId="1076"/>
        <pc:sldMkLst>
          <pc:docMk/>
          <pc:sldMk cId="274693561" sldId="292"/>
        </pc:sldMkLst>
        <pc:spChg chg="mod">
          <ac:chgData name="Shah, Eshani Hitendra" userId="S::eshshah@iu.edu::aaec56c9-01e6-44f3-8c6c-e4c137c94782" providerId="AD" clId="Web-{9F6E121F-17C4-4135-3616-6277EFD68664}" dt="2024-04-30T06:05:56.321" v="3073" actId="1076"/>
          <ac:spMkLst>
            <pc:docMk/>
            <pc:sldMk cId="274693561" sldId="292"/>
            <ac:spMk id="3" creationId="{C63D268E-5D20-2734-11C4-6DA11C4FD117}"/>
          </ac:spMkLst>
        </pc:spChg>
      </pc:sldChg>
      <pc:sldChg chg="addSp modSp">
        <pc:chgData name="Shah, Eshani Hitendra" userId="S::eshshah@iu.edu::aaec56c9-01e6-44f3-8c6c-e4c137c94782" providerId="AD" clId="Web-{9F6E121F-17C4-4135-3616-6277EFD68664}" dt="2024-04-30T05:39:46.395" v="2829" actId="1076"/>
        <pc:sldMkLst>
          <pc:docMk/>
          <pc:sldMk cId="269153586" sldId="293"/>
        </pc:sldMkLst>
        <pc:spChg chg="add mod">
          <ac:chgData name="Shah, Eshani Hitendra" userId="S::eshshah@iu.edu::aaec56c9-01e6-44f3-8c6c-e4c137c94782" providerId="AD" clId="Web-{9F6E121F-17C4-4135-3616-6277EFD68664}" dt="2024-04-30T05:39:42.864" v="2828" actId="14100"/>
          <ac:spMkLst>
            <pc:docMk/>
            <pc:sldMk cId="269153586" sldId="293"/>
            <ac:spMk id="4" creationId="{5C29C19A-ED6E-3153-AA5A-FA3D22C31D98}"/>
          </ac:spMkLst>
        </pc:spChg>
        <pc:spChg chg="add mod">
          <ac:chgData name="Shah, Eshani Hitendra" userId="S::eshshah@iu.edu::aaec56c9-01e6-44f3-8c6c-e4c137c94782" providerId="AD" clId="Web-{9F6E121F-17C4-4135-3616-6277EFD68664}" dt="2024-04-30T05:38:52.911" v="2824" actId="14100"/>
          <ac:spMkLst>
            <pc:docMk/>
            <pc:sldMk cId="269153586" sldId="293"/>
            <ac:spMk id="8" creationId="{C5F1A6CF-FEEF-D3E9-7323-693FE7B2CFE8}"/>
          </ac:spMkLst>
        </pc:spChg>
        <pc:picChg chg="mod">
          <ac:chgData name="Shah, Eshani Hitendra" userId="S::eshshah@iu.edu::aaec56c9-01e6-44f3-8c6c-e4c137c94782" providerId="AD" clId="Web-{9F6E121F-17C4-4135-3616-6277EFD68664}" dt="2024-04-30T05:39:46.395" v="2829" actId="1076"/>
          <ac:picMkLst>
            <pc:docMk/>
            <pc:sldMk cId="269153586" sldId="293"/>
            <ac:picMk id="7" creationId="{41B74622-5BEB-5906-00AF-9608C3CE44E4}"/>
          </ac:picMkLst>
        </pc:picChg>
      </pc:sldChg>
      <pc:sldChg chg="delSp modSp">
        <pc:chgData name="Shah, Eshani Hitendra" userId="S::eshshah@iu.edu::aaec56c9-01e6-44f3-8c6c-e4c137c94782" providerId="AD" clId="Web-{9F6E121F-17C4-4135-3616-6277EFD68664}" dt="2024-04-30T05:40:40.286" v="2862" actId="1076"/>
        <pc:sldMkLst>
          <pc:docMk/>
          <pc:sldMk cId="3672650724" sldId="295"/>
        </pc:sldMkLst>
        <pc:spChg chg="mod">
          <ac:chgData name="Shah, Eshani Hitendra" userId="S::eshshah@iu.edu::aaec56c9-01e6-44f3-8c6c-e4c137c94782" providerId="AD" clId="Web-{9F6E121F-17C4-4135-3616-6277EFD68664}" dt="2024-04-30T05:40:38.067" v="2861" actId="1076"/>
          <ac:spMkLst>
            <pc:docMk/>
            <pc:sldMk cId="3672650724" sldId="295"/>
            <ac:spMk id="2" creationId="{71CF18A2-4E58-72B0-5BEA-E67B80DCEECD}"/>
          </ac:spMkLst>
        </pc:spChg>
        <pc:spChg chg="del">
          <ac:chgData name="Shah, Eshani Hitendra" userId="S::eshshah@iu.edu::aaec56c9-01e6-44f3-8c6c-e4c137c94782" providerId="AD" clId="Web-{9F6E121F-17C4-4135-3616-6277EFD68664}" dt="2024-04-30T05:40:16.536" v="2853"/>
          <ac:spMkLst>
            <pc:docMk/>
            <pc:sldMk cId="3672650724" sldId="295"/>
            <ac:spMk id="3" creationId="{538E200B-9317-56A3-BC2F-7C37A5428D33}"/>
          </ac:spMkLst>
        </pc:spChg>
        <pc:picChg chg="mod">
          <ac:chgData name="Shah, Eshani Hitendra" userId="S::eshshah@iu.edu::aaec56c9-01e6-44f3-8c6c-e4c137c94782" providerId="AD" clId="Web-{9F6E121F-17C4-4135-3616-6277EFD68664}" dt="2024-04-30T05:40:40.286" v="2862" actId="1076"/>
          <ac:picMkLst>
            <pc:docMk/>
            <pc:sldMk cId="3672650724" sldId="295"/>
            <ac:picMk id="5" creationId="{F0A27850-1202-6116-9D61-2AA7F8B3FDAB}"/>
          </ac:picMkLst>
        </pc:picChg>
      </pc:sldChg>
      <pc:sldChg chg="modSp">
        <pc:chgData name="Shah, Eshani Hitendra" userId="S::eshshah@iu.edu::aaec56c9-01e6-44f3-8c6c-e4c137c94782" providerId="AD" clId="Web-{9F6E121F-17C4-4135-3616-6277EFD68664}" dt="2024-04-30T06:04:47.556" v="3040" actId="14100"/>
        <pc:sldMkLst>
          <pc:docMk/>
          <pc:sldMk cId="1125530243" sldId="296"/>
        </pc:sldMkLst>
        <pc:spChg chg="mod">
          <ac:chgData name="Shah, Eshani Hitendra" userId="S::eshshah@iu.edu::aaec56c9-01e6-44f3-8c6c-e4c137c94782" providerId="AD" clId="Web-{9F6E121F-17C4-4135-3616-6277EFD68664}" dt="2024-04-30T06:04:47.556" v="3040" actId="14100"/>
          <ac:spMkLst>
            <pc:docMk/>
            <pc:sldMk cId="1125530243" sldId="296"/>
            <ac:spMk id="3" creationId="{1102630E-EA5B-9694-0B84-B77637057004}"/>
          </ac:spMkLst>
        </pc:spChg>
      </pc:sldChg>
      <pc:sldChg chg="modSp">
        <pc:chgData name="Shah, Eshani Hitendra" userId="S::eshshah@iu.edu::aaec56c9-01e6-44f3-8c6c-e4c137c94782" providerId="AD" clId="Web-{9F6E121F-17C4-4135-3616-6277EFD68664}" dt="2024-04-30T06:00:53.540" v="2984" actId="20577"/>
        <pc:sldMkLst>
          <pc:docMk/>
          <pc:sldMk cId="3267713744" sldId="298"/>
        </pc:sldMkLst>
        <pc:spChg chg="mod">
          <ac:chgData name="Shah, Eshani Hitendra" userId="S::eshshah@iu.edu::aaec56c9-01e6-44f3-8c6c-e4c137c94782" providerId="AD" clId="Web-{9F6E121F-17C4-4135-3616-6277EFD68664}" dt="2024-04-30T06:00:53.540" v="2984" actId="20577"/>
          <ac:spMkLst>
            <pc:docMk/>
            <pc:sldMk cId="3267713744" sldId="298"/>
            <ac:spMk id="3" creationId="{6B66C5F8-7CE8-C1ED-B7C2-3CBDE2DEE26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0A2577-801E-43E7-84EA-BAF3327D45D8}"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en-US"/>
        </a:p>
      </dgm:t>
    </dgm:pt>
    <dgm:pt modelId="{4501E55B-C514-4DDA-84AB-C65BF61D40C2}">
      <dgm:prSet/>
      <dgm:spPr/>
      <dgm:t>
        <a:bodyPr/>
        <a:lstStyle/>
        <a:p>
          <a:r>
            <a:rPr lang="en-US" b="1"/>
            <a:t>Numerical:</a:t>
          </a:r>
          <a:r>
            <a:rPr lang="en-US"/>
            <a:t> age - age, bp - blood pressure, sg - specific gravity, al - albumin, </a:t>
          </a:r>
          <a:r>
            <a:rPr lang="en-US" err="1"/>
            <a:t>su</a:t>
          </a:r>
          <a:r>
            <a:rPr lang="en-US"/>
            <a:t> - sugar, </a:t>
          </a:r>
          <a:r>
            <a:rPr lang="en-US" err="1"/>
            <a:t>bgr</a:t>
          </a:r>
          <a:r>
            <a:rPr lang="en-US"/>
            <a:t> - blood glucose random, </a:t>
          </a:r>
          <a:r>
            <a:rPr lang="en-US" err="1"/>
            <a:t>bu</a:t>
          </a:r>
          <a:r>
            <a:rPr lang="en-US"/>
            <a:t> - blood urea, </a:t>
          </a:r>
          <a:r>
            <a:rPr lang="en-US" err="1"/>
            <a:t>sc</a:t>
          </a:r>
          <a:r>
            <a:rPr lang="en-US"/>
            <a:t> - serum creatinine, sod - sodium, pot - potassium, </a:t>
          </a:r>
          <a:r>
            <a:rPr lang="en-US" err="1"/>
            <a:t>hemo</a:t>
          </a:r>
          <a:r>
            <a:rPr lang="en-US"/>
            <a:t> - hemoglobin, </a:t>
          </a:r>
          <a:r>
            <a:rPr lang="en-US" err="1"/>
            <a:t>pcv</a:t>
          </a:r>
          <a:r>
            <a:rPr lang="en-US"/>
            <a:t> - packed cell volume, </a:t>
          </a:r>
          <a:r>
            <a:rPr lang="en-US" err="1"/>
            <a:t>wc</a:t>
          </a:r>
          <a:r>
            <a:rPr lang="en-US"/>
            <a:t> - white blood cell count, </a:t>
          </a:r>
          <a:r>
            <a:rPr lang="en-US" err="1"/>
            <a:t>rc</a:t>
          </a:r>
          <a:r>
            <a:rPr lang="en-US"/>
            <a:t> - red blood cell count</a:t>
          </a:r>
        </a:p>
      </dgm:t>
    </dgm:pt>
    <dgm:pt modelId="{C01FF0E2-9A16-4869-9AA2-F46756C68CEA}" type="parTrans" cxnId="{783003E1-AAED-4CED-AF87-61102B73E0FC}">
      <dgm:prSet/>
      <dgm:spPr/>
      <dgm:t>
        <a:bodyPr/>
        <a:lstStyle/>
        <a:p>
          <a:endParaRPr lang="en-US"/>
        </a:p>
      </dgm:t>
    </dgm:pt>
    <dgm:pt modelId="{B09768A5-17A7-4649-A16D-49D92DE7FE5F}" type="sibTrans" cxnId="{783003E1-AAED-4CED-AF87-61102B73E0FC}">
      <dgm:prSet/>
      <dgm:spPr/>
      <dgm:t>
        <a:bodyPr/>
        <a:lstStyle/>
        <a:p>
          <a:endParaRPr lang="en-US"/>
        </a:p>
      </dgm:t>
    </dgm:pt>
    <dgm:pt modelId="{E22AF92D-311C-48DE-84F6-03378E8E7D4B}">
      <dgm:prSet/>
      <dgm:spPr/>
      <dgm:t>
        <a:bodyPr/>
        <a:lstStyle/>
        <a:p>
          <a:pPr rtl="0"/>
          <a:r>
            <a:rPr lang="en-US" b="1">
              <a:latin typeface="Sabon Next LT"/>
            </a:rPr>
            <a:t>Categorical:</a:t>
          </a:r>
          <a:r>
            <a:rPr lang="en-US">
              <a:latin typeface="Sabon Next LT"/>
            </a:rPr>
            <a:t> rbc</a:t>
          </a:r>
          <a:r>
            <a:rPr lang="en-US"/>
            <a:t> - red blood cells, pc - pus cell, </a:t>
          </a:r>
          <a:r>
            <a:rPr lang="en-US" err="1"/>
            <a:t>pcc</a:t>
          </a:r>
          <a:r>
            <a:rPr lang="en-US"/>
            <a:t> - pus cell clumps, </a:t>
          </a:r>
          <a:r>
            <a:rPr lang="en-US" err="1"/>
            <a:t>ba</a:t>
          </a:r>
          <a:r>
            <a:rPr lang="en-US"/>
            <a:t> - bacteria, </a:t>
          </a:r>
          <a:r>
            <a:rPr lang="en-US" err="1"/>
            <a:t>htn</a:t>
          </a:r>
          <a:r>
            <a:rPr lang="en-US"/>
            <a:t> - hypertension, dm - diabetes mellitus, cad - coronary artery disease, </a:t>
          </a:r>
          <a:r>
            <a:rPr lang="en-US" err="1"/>
            <a:t>appet</a:t>
          </a:r>
          <a:r>
            <a:rPr lang="en-US"/>
            <a:t> - appetite, pe - pedal edema, </a:t>
          </a:r>
          <a:r>
            <a:rPr lang="en-US" err="1"/>
            <a:t>ane</a:t>
          </a:r>
          <a:r>
            <a:rPr lang="en-US"/>
            <a:t> - anemia, class - class</a:t>
          </a:r>
        </a:p>
      </dgm:t>
    </dgm:pt>
    <dgm:pt modelId="{41220F0E-143E-4AF2-8D96-D9C86FCC6D35}" type="parTrans" cxnId="{7F5F9C6D-940A-46EF-B4EB-4881955810CA}">
      <dgm:prSet/>
      <dgm:spPr/>
      <dgm:t>
        <a:bodyPr/>
        <a:lstStyle/>
        <a:p>
          <a:endParaRPr lang="en-US"/>
        </a:p>
      </dgm:t>
    </dgm:pt>
    <dgm:pt modelId="{97BCC71E-5218-4DB8-889D-94AFCC8A2297}" type="sibTrans" cxnId="{7F5F9C6D-940A-46EF-B4EB-4881955810CA}">
      <dgm:prSet/>
      <dgm:spPr/>
      <dgm:t>
        <a:bodyPr/>
        <a:lstStyle/>
        <a:p>
          <a:endParaRPr lang="en-US"/>
        </a:p>
      </dgm:t>
    </dgm:pt>
    <dgm:pt modelId="{8B2BA256-D52F-4A72-854E-DE98752D505B}" type="pres">
      <dgm:prSet presAssocID="{F80A2577-801E-43E7-84EA-BAF3327D45D8}" presName="hierChild1" presStyleCnt="0">
        <dgm:presLayoutVars>
          <dgm:chPref val="1"/>
          <dgm:dir/>
          <dgm:animOne val="branch"/>
          <dgm:animLvl val="lvl"/>
          <dgm:resizeHandles/>
        </dgm:presLayoutVars>
      </dgm:prSet>
      <dgm:spPr/>
    </dgm:pt>
    <dgm:pt modelId="{F0FFC91C-DD60-4FE5-BF85-045B346A1F2D}" type="pres">
      <dgm:prSet presAssocID="{4501E55B-C514-4DDA-84AB-C65BF61D40C2}" presName="hierRoot1" presStyleCnt="0"/>
      <dgm:spPr/>
    </dgm:pt>
    <dgm:pt modelId="{121618A5-33B4-48EB-A5C0-7312881BDFCE}" type="pres">
      <dgm:prSet presAssocID="{4501E55B-C514-4DDA-84AB-C65BF61D40C2}" presName="composite" presStyleCnt="0"/>
      <dgm:spPr/>
    </dgm:pt>
    <dgm:pt modelId="{3AA40A7C-1C47-4495-A552-1A5A9F4F2629}" type="pres">
      <dgm:prSet presAssocID="{4501E55B-C514-4DDA-84AB-C65BF61D40C2}" presName="background" presStyleLbl="node0" presStyleIdx="0" presStyleCnt="2"/>
      <dgm:spPr/>
    </dgm:pt>
    <dgm:pt modelId="{5952618C-2780-4A52-95E3-138BD2774E7E}" type="pres">
      <dgm:prSet presAssocID="{4501E55B-C514-4DDA-84AB-C65BF61D40C2}" presName="text" presStyleLbl="fgAcc0" presStyleIdx="0" presStyleCnt="2">
        <dgm:presLayoutVars>
          <dgm:chPref val="3"/>
        </dgm:presLayoutVars>
      </dgm:prSet>
      <dgm:spPr/>
    </dgm:pt>
    <dgm:pt modelId="{D4DED82D-BCCB-4C46-9AE3-A8E5C3E2528F}" type="pres">
      <dgm:prSet presAssocID="{4501E55B-C514-4DDA-84AB-C65BF61D40C2}" presName="hierChild2" presStyleCnt="0"/>
      <dgm:spPr/>
    </dgm:pt>
    <dgm:pt modelId="{DC14E79C-51A9-4D28-BD9E-611D3D1E06E8}" type="pres">
      <dgm:prSet presAssocID="{E22AF92D-311C-48DE-84F6-03378E8E7D4B}" presName="hierRoot1" presStyleCnt="0"/>
      <dgm:spPr/>
    </dgm:pt>
    <dgm:pt modelId="{5B12D827-566F-4462-A317-EFF0AB0E20F2}" type="pres">
      <dgm:prSet presAssocID="{E22AF92D-311C-48DE-84F6-03378E8E7D4B}" presName="composite" presStyleCnt="0"/>
      <dgm:spPr/>
    </dgm:pt>
    <dgm:pt modelId="{AE90D12D-D42B-44C3-A071-F6CB8AAD28D5}" type="pres">
      <dgm:prSet presAssocID="{E22AF92D-311C-48DE-84F6-03378E8E7D4B}" presName="background" presStyleLbl="node0" presStyleIdx="1" presStyleCnt="2"/>
      <dgm:spPr/>
    </dgm:pt>
    <dgm:pt modelId="{1ED48EBF-9912-42F5-AF81-9E0C63F39E28}" type="pres">
      <dgm:prSet presAssocID="{E22AF92D-311C-48DE-84F6-03378E8E7D4B}" presName="text" presStyleLbl="fgAcc0" presStyleIdx="1" presStyleCnt="2">
        <dgm:presLayoutVars>
          <dgm:chPref val="3"/>
        </dgm:presLayoutVars>
      </dgm:prSet>
      <dgm:spPr/>
    </dgm:pt>
    <dgm:pt modelId="{DB679FEE-00EB-41FC-82BF-A3F54227D6C3}" type="pres">
      <dgm:prSet presAssocID="{E22AF92D-311C-48DE-84F6-03378E8E7D4B}" presName="hierChild2" presStyleCnt="0"/>
      <dgm:spPr/>
    </dgm:pt>
  </dgm:ptLst>
  <dgm:cxnLst>
    <dgm:cxn modelId="{66A20635-5819-4CB8-A5E0-E8AD978AEA4E}" type="presOf" srcId="{4501E55B-C514-4DDA-84AB-C65BF61D40C2}" destId="{5952618C-2780-4A52-95E3-138BD2774E7E}" srcOrd="0" destOrd="0" presId="urn:microsoft.com/office/officeart/2005/8/layout/hierarchy1"/>
    <dgm:cxn modelId="{7106886C-CD49-492E-A0B4-D99CD42849D5}" type="presOf" srcId="{F80A2577-801E-43E7-84EA-BAF3327D45D8}" destId="{8B2BA256-D52F-4A72-854E-DE98752D505B}" srcOrd="0" destOrd="0" presId="urn:microsoft.com/office/officeart/2005/8/layout/hierarchy1"/>
    <dgm:cxn modelId="{7F5F9C6D-940A-46EF-B4EB-4881955810CA}" srcId="{F80A2577-801E-43E7-84EA-BAF3327D45D8}" destId="{E22AF92D-311C-48DE-84F6-03378E8E7D4B}" srcOrd="1" destOrd="0" parTransId="{41220F0E-143E-4AF2-8D96-D9C86FCC6D35}" sibTransId="{97BCC71E-5218-4DB8-889D-94AFCC8A2297}"/>
    <dgm:cxn modelId="{6249D0AF-835A-4D29-8C0F-CAD184EE5435}" type="presOf" srcId="{E22AF92D-311C-48DE-84F6-03378E8E7D4B}" destId="{1ED48EBF-9912-42F5-AF81-9E0C63F39E28}" srcOrd="0" destOrd="0" presId="urn:microsoft.com/office/officeart/2005/8/layout/hierarchy1"/>
    <dgm:cxn modelId="{783003E1-AAED-4CED-AF87-61102B73E0FC}" srcId="{F80A2577-801E-43E7-84EA-BAF3327D45D8}" destId="{4501E55B-C514-4DDA-84AB-C65BF61D40C2}" srcOrd="0" destOrd="0" parTransId="{C01FF0E2-9A16-4869-9AA2-F46756C68CEA}" sibTransId="{B09768A5-17A7-4649-A16D-49D92DE7FE5F}"/>
    <dgm:cxn modelId="{D1399E53-FB86-4408-B128-79089D5A9F04}" type="presParOf" srcId="{8B2BA256-D52F-4A72-854E-DE98752D505B}" destId="{F0FFC91C-DD60-4FE5-BF85-045B346A1F2D}" srcOrd="0" destOrd="0" presId="urn:microsoft.com/office/officeart/2005/8/layout/hierarchy1"/>
    <dgm:cxn modelId="{6741F1CA-57B0-475B-9851-C4D16C9B688B}" type="presParOf" srcId="{F0FFC91C-DD60-4FE5-BF85-045B346A1F2D}" destId="{121618A5-33B4-48EB-A5C0-7312881BDFCE}" srcOrd="0" destOrd="0" presId="urn:microsoft.com/office/officeart/2005/8/layout/hierarchy1"/>
    <dgm:cxn modelId="{9FB48A56-61F3-4644-860E-E27783BD4B7B}" type="presParOf" srcId="{121618A5-33B4-48EB-A5C0-7312881BDFCE}" destId="{3AA40A7C-1C47-4495-A552-1A5A9F4F2629}" srcOrd="0" destOrd="0" presId="urn:microsoft.com/office/officeart/2005/8/layout/hierarchy1"/>
    <dgm:cxn modelId="{45737731-097C-473A-8C92-C5DB332A3DEE}" type="presParOf" srcId="{121618A5-33B4-48EB-A5C0-7312881BDFCE}" destId="{5952618C-2780-4A52-95E3-138BD2774E7E}" srcOrd="1" destOrd="0" presId="urn:microsoft.com/office/officeart/2005/8/layout/hierarchy1"/>
    <dgm:cxn modelId="{76A96642-DACF-4AE3-8AF5-A0DCFA747379}" type="presParOf" srcId="{F0FFC91C-DD60-4FE5-BF85-045B346A1F2D}" destId="{D4DED82D-BCCB-4C46-9AE3-A8E5C3E2528F}" srcOrd="1" destOrd="0" presId="urn:microsoft.com/office/officeart/2005/8/layout/hierarchy1"/>
    <dgm:cxn modelId="{45E7029A-BBF6-48A9-AA6C-7ECB3125C15B}" type="presParOf" srcId="{8B2BA256-D52F-4A72-854E-DE98752D505B}" destId="{DC14E79C-51A9-4D28-BD9E-611D3D1E06E8}" srcOrd="1" destOrd="0" presId="urn:microsoft.com/office/officeart/2005/8/layout/hierarchy1"/>
    <dgm:cxn modelId="{73DB0F69-1DE1-4264-931F-952767836235}" type="presParOf" srcId="{DC14E79C-51A9-4D28-BD9E-611D3D1E06E8}" destId="{5B12D827-566F-4462-A317-EFF0AB0E20F2}" srcOrd="0" destOrd="0" presId="urn:microsoft.com/office/officeart/2005/8/layout/hierarchy1"/>
    <dgm:cxn modelId="{5B494248-4E82-4B90-A02A-6F182ABF1755}" type="presParOf" srcId="{5B12D827-566F-4462-A317-EFF0AB0E20F2}" destId="{AE90D12D-D42B-44C3-A071-F6CB8AAD28D5}" srcOrd="0" destOrd="0" presId="urn:microsoft.com/office/officeart/2005/8/layout/hierarchy1"/>
    <dgm:cxn modelId="{C362378F-6C39-46C9-8028-431E1EC46BAB}" type="presParOf" srcId="{5B12D827-566F-4462-A317-EFF0AB0E20F2}" destId="{1ED48EBF-9912-42F5-AF81-9E0C63F39E28}" srcOrd="1" destOrd="0" presId="urn:microsoft.com/office/officeart/2005/8/layout/hierarchy1"/>
    <dgm:cxn modelId="{B9C0C940-F244-45DE-8FF5-A340CE4D1BAC}" type="presParOf" srcId="{DC14E79C-51A9-4D28-BD9E-611D3D1E06E8}" destId="{DB679FEE-00EB-41FC-82BF-A3F54227D6C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40A7C-1C47-4495-A552-1A5A9F4F2629}">
      <dsp:nvSpPr>
        <dsp:cNvPr id="0" name=""/>
        <dsp:cNvSpPr/>
      </dsp:nvSpPr>
      <dsp:spPr>
        <a:xfrm>
          <a:off x="1019" y="86796"/>
          <a:ext cx="3579165" cy="227276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52618C-2780-4A52-95E3-138BD2774E7E}">
      <dsp:nvSpPr>
        <dsp:cNvPr id="0" name=""/>
        <dsp:cNvSpPr/>
      </dsp:nvSpPr>
      <dsp:spPr>
        <a:xfrm>
          <a:off x="398704" y="464596"/>
          <a:ext cx="3579165" cy="227276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Numerical:</a:t>
          </a:r>
          <a:r>
            <a:rPr lang="en-US" sz="1600" kern="1200"/>
            <a:t> age - age, bp - blood pressure, sg - specific gravity, al - albumin, </a:t>
          </a:r>
          <a:r>
            <a:rPr lang="en-US" sz="1600" kern="1200" err="1"/>
            <a:t>su</a:t>
          </a:r>
          <a:r>
            <a:rPr lang="en-US" sz="1600" kern="1200"/>
            <a:t> - sugar, </a:t>
          </a:r>
          <a:r>
            <a:rPr lang="en-US" sz="1600" kern="1200" err="1"/>
            <a:t>bgr</a:t>
          </a:r>
          <a:r>
            <a:rPr lang="en-US" sz="1600" kern="1200"/>
            <a:t> - blood glucose random, </a:t>
          </a:r>
          <a:r>
            <a:rPr lang="en-US" sz="1600" kern="1200" err="1"/>
            <a:t>bu</a:t>
          </a:r>
          <a:r>
            <a:rPr lang="en-US" sz="1600" kern="1200"/>
            <a:t> - blood urea, </a:t>
          </a:r>
          <a:r>
            <a:rPr lang="en-US" sz="1600" kern="1200" err="1"/>
            <a:t>sc</a:t>
          </a:r>
          <a:r>
            <a:rPr lang="en-US" sz="1600" kern="1200"/>
            <a:t> - serum creatinine, sod - sodium, pot - potassium, </a:t>
          </a:r>
          <a:r>
            <a:rPr lang="en-US" sz="1600" kern="1200" err="1"/>
            <a:t>hemo</a:t>
          </a:r>
          <a:r>
            <a:rPr lang="en-US" sz="1600" kern="1200"/>
            <a:t> - hemoglobin, </a:t>
          </a:r>
          <a:r>
            <a:rPr lang="en-US" sz="1600" kern="1200" err="1"/>
            <a:t>pcv</a:t>
          </a:r>
          <a:r>
            <a:rPr lang="en-US" sz="1600" kern="1200"/>
            <a:t> - packed cell volume, </a:t>
          </a:r>
          <a:r>
            <a:rPr lang="en-US" sz="1600" kern="1200" err="1"/>
            <a:t>wc</a:t>
          </a:r>
          <a:r>
            <a:rPr lang="en-US" sz="1600" kern="1200"/>
            <a:t> - white blood cell count, </a:t>
          </a:r>
          <a:r>
            <a:rPr lang="en-US" sz="1600" kern="1200" err="1"/>
            <a:t>rc</a:t>
          </a:r>
          <a:r>
            <a:rPr lang="en-US" sz="1600" kern="1200"/>
            <a:t> - red blood cell count</a:t>
          </a:r>
        </a:p>
      </dsp:txBody>
      <dsp:txXfrm>
        <a:off x="465271" y="531163"/>
        <a:ext cx="3446031" cy="2139635"/>
      </dsp:txXfrm>
    </dsp:sp>
    <dsp:sp modelId="{AE90D12D-D42B-44C3-A071-F6CB8AAD28D5}">
      <dsp:nvSpPr>
        <dsp:cNvPr id="0" name=""/>
        <dsp:cNvSpPr/>
      </dsp:nvSpPr>
      <dsp:spPr>
        <a:xfrm>
          <a:off x="4375555" y="86796"/>
          <a:ext cx="3579165" cy="227276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D48EBF-9912-42F5-AF81-9E0C63F39E28}">
      <dsp:nvSpPr>
        <dsp:cNvPr id="0" name=""/>
        <dsp:cNvSpPr/>
      </dsp:nvSpPr>
      <dsp:spPr>
        <a:xfrm>
          <a:off x="4773240" y="464596"/>
          <a:ext cx="3579165" cy="227276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Sabon Next LT"/>
            </a:rPr>
            <a:t>Categorical:</a:t>
          </a:r>
          <a:r>
            <a:rPr lang="en-US" sz="1600" kern="1200">
              <a:latin typeface="Sabon Next LT"/>
            </a:rPr>
            <a:t> rbc</a:t>
          </a:r>
          <a:r>
            <a:rPr lang="en-US" sz="1600" kern="1200"/>
            <a:t> - red blood cells, pc - pus cell, </a:t>
          </a:r>
          <a:r>
            <a:rPr lang="en-US" sz="1600" kern="1200" err="1"/>
            <a:t>pcc</a:t>
          </a:r>
          <a:r>
            <a:rPr lang="en-US" sz="1600" kern="1200"/>
            <a:t> - pus cell clumps, </a:t>
          </a:r>
          <a:r>
            <a:rPr lang="en-US" sz="1600" kern="1200" err="1"/>
            <a:t>ba</a:t>
          </a:r>
          <a:r>
            <a:rPr lang="en-US" sz="1600" kern="1200"/>
            <a:t> - bacteria, </a:t>
          </a:r>
          <a:r>
            <a:rPr lang="en-US" sz="1600" kern="1200" err="1"/>
            <a:t>htn</a:t>
          </a:r>
          <a:r>
            <a:rPr lang="en-US" sz="1600" kern="1200"/>
            <a:t> - hypertension, dm - diabetes mellitus, cad - coronary artery disease, </a:t>
          </a:r>
          <a:r>
            <a:rPr lang="en-US" sz="1600" kern="1200" err="1"/>
            <a:t>appet</a:t>
          </a:r>
          <a:r>
            <a:rPr lang="en-US" sz="1600" kern="1200"/>
            <a:t> - appetite, pe - pedal edema, </a:t>
          </a:r>
          <a:r>
            <a:rPr lang="en-US" sz="1600" kern="1200" err="1"/>
            <a:t>ane</a:t>
          </a:r>
          <a:r>
            <a:rPr lang="en-US" sz="1600" kern="1200"/>
            <a:t> - anemia, class - class</a:t>
          </a:r>
        </a:p>
      </dsp:txBody>
      <dsp:txXfrm>
        <a:off x="4839807" y="531163"/>
        <a:ext cx="3446031" cy="2139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4/30/2024</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204022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4/30/2024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265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4/30/2024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9067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4/30/2024</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9655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4/30/2024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1300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4/30/2024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8638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4/30/2024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445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4/30/2024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98629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4/30/2024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421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4/30/2024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1280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4/30/2024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1969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4/30/2024</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95285988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62" r:id="rId3"/>
    <p:sldLayoutId id="2147483663" r:id="rId4"/>
    <p:sldLayoutId id="2147483664" r:id="rId5"/>
    <p:sldLayoutId id="2147483665" r:id="rId6"/>
    <p:sldLayoutId id="2147483666" r:id="rId7"/>
    <p:sldLayoutId id="2147483670" r:id="rId8"/>
    <p:sldLayoutId id="2147483667" r:id="rId9"/>
    <p:sldLayoutId id="2147483668" r:id="rId10"/>
    <p:sldLayoutId id="2147483669"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Close up view of platelets in the blood">
            <a:extLst>
              <a:ext uri="{FF2B5EF4-FFF2-40B4-BE49-F238E27FC236}">
                <a16:creationId xmlns:a16="http://schemas.microsoft.com/office/drawing/2014/main" id="{40E2FE6D-B923-FA84-FFEB-6CFC9A35B8EF}"/>
              </a:ext>
            </a:extLst>
          </p:cNvPr>
          <p:cNvPicPr>
            <a:picLocks noChangeAspect="1"/>
          </p:cNvPicPr>
          <p:nvPr/>
        </p:nvPicPr>
        <p:blipFill rotWithShape="1">
          <a:blip r:embed="rId2">
            <a:alphaModFix amt="60000"/>
          </a:blip>
          <a:srcRect r="-2" b="18"/>
          <a:stretch/>
        </p:blipFill>
        <p:spPr>
          <a:xfrm>
            <a:off x="20" y="287089"/>
            <a:ext cx="12191980" cy="6856614"/>
          </a:xfrm>
          <a:prstGeom prst="rect">
            <a:avLst/>
          </a:prstGeom>
        </p:spPr>
      </p:pic>
      <p:sp>
        <p:nvSpPr>
          <p:cNvPr id="2" name="Title 1">
            <a:extLst>
              <a:ext uri="{FF2B5EF4-FFF2-40B4-BE49-F238E27FC236}">
                <a16:creationId xmlns:a16="http://schemas.microsoft.com/office/drawing/2014/main" id="{BE3EDF0F-84D8-1F78-5FFB-4EE623B16027}"/>
              </a:ext>
            </a:extLst>
          </p:cNvPr>
          <p:cNvSpPr>
            <a:spLocks noGrp="1"/>
          </p:cNvSpPr>
          <p:nvPr>
            <p:ph type="ctrTitle"/>
          </p:nvPr>
        </p:nvSpPr>
        <p:spPr>
          <a:xfrm>
            <a:off x="827617" y="1205878"/>
            <a:ext cx="10959685" cy="1803150"/>
          </a:xfrm>
        </p:spPr>
        <p:txBody>
          <a:bodyPr>
            <a:normAutofit/>
          </a:bodyPr>
          <a:lstStyle/>
          <a:p>
            <a:r>
              <a:rPr lang="en-US" sz="5200" b="1">
                <a:solidFill>
                  <a:srgbClr val="FFFFFF"/>
                </a:solidFill>
                <a:latin typeface="Times New Roman" panose="02020603050405020304" pitchFamily="18" charset="0"/>
                <a:ea typeface="+mj-lt"/>
                <a:cs typeface="Times New Roman" panose="02020603050405020304" pitchFamily="18" charset="0"/>
              </a:rPr>
              <a:t>Blood Metrics and Chronic Kidney Disease: Exploring Key Associations</a:t>
            </a:r>
            <a:endParaRPr lang="en-US">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9C1B6A-3162-FC63-53B2-0FE067C06363}"/>
              </a:ext>
            </a:extLst>
          </p:cNvPr>
          <p:cNvSpPr txBox="1"/>
          <p:nvPr/>
        </p:nvSpPr>
        <p:spPr>
          <a:xfrm>
            <a:off x="4248778" y="3621159"/>
            <a:ext cx="369444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solidFill>
                  <a:schemeClr val="bg1"/>
                </a:solidFill>
                <a:latin typeface="Times New Roman" panose="02020603050405020304" pitchFamily="18" charset="0"/>
                <a:cs typeface="Times New Roman" panose="02020603050405020304" pitchFamily="18" charset="0"/>
              </a:rPr>
              <a:t>Group 8</a:t>
            </a:r>
          </a:p>
          <a:p>
            <a:pPr algn="ctr"/>
            <a:r>
              <a:rPr lang="en-US" err="1">
                <a:solidFill>
                  <a:schemeClr val="bg1"/>
                </a:solidFill>
                <a:latin typeface="Times New Roman" panose="02020603050405020304" pitchFamily="18" charset="0"/>
                <a:cs typeface="Times New Roman" panose="02020603050405020304" pitchFamily="18" charset="0"/>
              </a:rPr>
              <a:t>Eshani</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Hitendra</a:t>
            </a:r>
            <a:r>
              <a:rPr lang="en-US">
                <a:solidFill>
                  <a:schemeClr val="bg1"/>
                </a:solidFill>
                <a:latin typeface="Times New Roman" panose="02020603050405020304" pitchFamily="18" charset="0"/>
                <a:cs typeface="Times New Roman" panose="02020603050405020304" pitchFamily="18" charset="0"/>
              </a:rPr>
              <a:t> Shah</a:t>
            </a:r>
          </a:p>
          <a:p>
            <a:pPr algn="ctr"/>
            <a:r>
              <a:rPr lang="en-US">
                <a:solidFill>
                  <a:schemeClr val="bg1"/>
                </a:solidFill>
                <a:latin typeface="Times New Roman" panose="02020603050405020304" pitchFamily="18" charset="0"/>
                <a:cs typeface="Times New Roman" panose="02020603050405020304" pitchFamily="18" charset="0"/>
              </a:rPr>
              <a:t>Kanishka </a:t>
            </a:r>
            <a:r>
              <a:rPr lang="en-US" err="1">
                <a:solidFill>
                  <a:schemeClr val="bg1"/>
                </a:solidFill>
                <a:latin typeface="Times New Roman" panose="02020603050405020304" pitchFamily="18" charset="0"/>
                <a:cs typeface="Times New Roman" panose="02020603050405020304" pitchFamily="18" charset="0"/>
              </a:rPr>
              <a:t>Angirish</a:t>
            </a:r>
            <a:endParaRPr lang="en-US">
              <a:solidFill>
                <a:schemeClr val="bg1"/>
              </a:solidFill>
              <a:latin typeface="Times New Roman" panose="02020603050405020304" pitchFamily="18" charset="0"/>
              <a:cs typeface="Times New Roman" panose="02020603050405020304" pitchFamily="18" charset="0"/>
            </a:endParaRPr>
          </a:p>
          <a:p>
            <a:pPr algn="ctr"/>
            <a:r>
              <a:rPr lang="en-US">
                <a:solidFill>
                  <a:schemeClr val="bg1"/>
                </a:solidFill>
                <a:latin typeface="Times New Roman" panose="02020603050405020304" pitchFamily="18" charset="0"/>
                <a:cs typeface="Times New Roman" panose="02020603050405020304" pitchFamily="18" charset="0"/>
              </a:rPr>
              <a:t>Naga </a:t>
            </a:r>
            <a:r>
              <a:rPr lang="en-US" err="1">
                <a:solidFill>
                  <a:schemeClr val="bg1"/>
                </a:solidFill>
                <a:latin typeface="Times New Roman" panose="02020603050405020304" pitchFamily="18" charset="0"/>
                <a:cs typeface="Times New Roman" panose="02020603050405020304" pitchFamily="18" charset="0"/>
              </a:rPr>
              <a:t>hemasree</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Sravanam</a:t>
            </a:r>
            <a:endParaRPr lang="en-US">
              <a:solidFill>
                <a:schemeClr val="bg1"/>
              </a:solidFill>
              <a:latin typeface="Times New Roman" panose="02020603050405020304" pitchFamily="18" charset="0"/>
              <a:cs typeface="Times New Roman" panose="02020603050405020304" pitchFamily="18" charset="0"/>
            </a:endParaRPr>
          </a:p>
          <a:p>
            <a:pPr algn="ctr"/>
            <a:r>
              <a:rPr lang="en-US" err="1">
                <a:solidFill>
                  <a:schemeClr val="bg1"/>
                </a:solidFill>
                <a:latin typeface="Times New Roman" panose="02020603050405020304" pitchFamily="18" charset="0"/>
                <a:cs typeface="Times New Roman" panose="02020603050405020304" pitchFamily="18" charset="0"/>
              </a:rPr>
              <a:t>Priyankitha</a:t>
            </a:r>
            <a:r>
              <a:rPr lang="en-US">
                <a:solidFill>
                  <a:schemeClr val="bg1"/>
                </a:solidFill>
                <a:latin typeface="Times New Roman" panose="02020603050405020304" pitchFamily="18" charset="0"/>
                <a:cs typeface="Times New Roman" panose="02020603050405020304" pitchFamily="18" charset="0"/>
              </a:rPr>
              <a:t> Kandi</a:t>
            </a:r>
          </a:p>
          <a:p>
            <a:pPr algn="ctr"/>
            <a:r>
              <a:rPr lang="en-US" err="1">
                <a:solidFill>
                  <a:schemeClr val="bg1"/>
                </a:solidFill>
                <a:latin typeface="Times New Roman" panose="02020603050405020304" pitchFamily="18" charset="0"/>
                <a:cs typeface="Times New Roman" panose="02020603050405020304" pitchFamily="18" charset="0"/>
              </a:rPr>
              <a:t>Raajitha</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Muthyala</a:t>
            </a:r>
            <a:endParaRPr lang="en-US">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492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6D0E1-2711-173D-B75E-20074BCFEB76}"/>
              </a:ext>
            </a:extLst>
          </p:cNvPr>
          <p:cNvSpPr>
            <a:spLocks noGrp="1"/>
          </p:cNvSpPr>
          <p:nvPr>
            <p:ph type="title"/>
          </p:nvPr>
        </p:nvSpPr>
        <p:spPr>
          <a:xfrm>
            <a:off x="1059721" y="212"/>
            <a:ext cx="10211391" cy="694161"/>
          </a:xfrm>
        </p:spPr>
        <p:txBody>
          <a:bodyPr>
            <a:normAutofit/>
          </a:bodyPr>
          <a:lstStyle/>
          <a:p>
            <a:pPr algn="ctr"/>
            <a:r>
              <a:rPr lang="en-US" sz="3200">
                <a:latin typeface="Times New Roman"/>
                <a:cs typeface="Times New Roman"/>
              </a:rPr>
              <a:t>Correlation coefficient test &amp; Chi-square test</a:t>
            </a:r>
          </a:p>
        </p:txBody>
      </p:sp>
      <p:sp>
        <p:nvSpPr>
          <p:cNvPr id="3" name="Content Placeholder 2">
            <a:extLst>
              <a:ext uri="{FF2B5EF4-FFF2-40B4-BE49-F238E27FC236}">
                <a16:creationId xmlns:a16="http://schemas.microsoft.com/office/drawing/2014/main" id="{51CBDF75-F01C-4FF4-3809-001C8B737443}"/>
              </a:ext>
            </a:extLst>
          </p:cNvPr>
          <p:cNvSpPr>
            <a:spLocks noGrp="1"/>
          </p:cNvSpPr>
          <p:nvPr>
            <p:ph idx="1"/>
          </p:nvPr>
        </p:nvSpPr>
        <p:spPr>
          <a:xfrm>
            <a:off x="-2211" y="932794"/>
            <a:ext cx="4711762" cy="1023686"/>
          </a:xfrm>
        </p:spPr>
        <p:txBody>
          <a:bodyPr vert="horz" lIns="91440" tIns="45720" rIns="91440" bIns="45720" rtlCol="0" anchor="t">
            <a:noAutofit/>
          </a:bodyPr>
          <a:lstStyle/>
          <a:p>
            <a:pPr marL="0" indent="0">
              <a:buNone/>
            </a:pPr>
            <a:r>
              <a:rPr lang="en-US" sz="1800">
                <a:latin typeface="Times New Roman"/>
                <a:cs typeface="Times New Roman"/>
              </a:rPr>
              <a:t>We performed correlation analysis between numerical variables and classification to evaluate the association between variables. A heatmap was plotted to visualize the correlation.</a:t>
            </a:r>
          </a:p>
        </p:txBody>
      </p:sp>
      <p:pic>
        <p:nvPicPr>
          <p:cNvPr id="4" name="Picture 3">
            <a:extLst>
              <a:ext uri="{FF2B5EF4-FFF2-40B4-BE49-F238E27FC236}">
                <a16:creationId xmlns:a16="http://schemas.microsoft.com/office/drawing/2014/main" id="{D8C5B8FD-D32A-797E-86CF-31A63599FA23}"/>
              </a:ext>
            </a:extLst>
          </p:cNvPr>
          <p:cNvPicPr>
            <a:picLocks noChangeAspect="1"/>
          </p:cNvPicPr>
          <p:nvPr/>
        </p:nvPicPr>
        <p:blipFill>
          <a:blip r:embed="rId2"/>
          <a:stretch>
            <a:fillRect/>
          </a:stretch>
        </p:blipFill>
        <p:spPr>
          <a:xfrm>
            <a:off x="110120" y="2334832"/>
            <a:ext cx="4809174" cy="4418948"/>
          </a:xfrm>
          <a:prstGeom prst="rect">
            <a:avLst/>
          </a:prstGeom>
        </p:spPr>
      </p:pic>
      <p:pic>
        <p:nvPicPr>
          <p:cNvPr id="8" name="Picture 7" descr="A graph of different colored bars&#10;&#10;Description automatically generated">
            <a:extLst>
              <a:ext uri="{FF2B5EF4-FFF2-40B4-BE49-F238E27FC236}">
                <a16:creationId xmlns:a16="http://schemas.microsoft.com/office/drawing/2014/main" id="{626C4F9F-A084-0EE5-58B1-EC3DC55A10C1}"/>
              </a:ext>
            </a:extLst>
          </p:cNvPr>
          <p:cNvPicPr>
            <a:picLocks noChangeAspect="1"/>
          </p:cNvPicPr>
          <p:nvPr/>
        </p:nvPicPr>
        <p:blipFill>
          <a:blip r:embed="rId3"/>
          <a:stretch>
            <a:fillRect/>
          </a:stretch>
        </p:blipFill>
        <p:spPr>
          <a:xfrm>
            <a:off x="8396817" y="3058001"/>
            <a:ext cx="3725545" cy="3581718"/>
          </a:xfrm>
          <a:prstGeom prst="rect">
            <a:avLst/>
          </a:prstGeom>
        </p:spPr>
      </p:pic>
      <p:graphicFrame>
        <p:nvGraphicFramePr>
          <p:cNvPr id="10" name="Table 9">
            <a:extLst>
              <a:ext uri="{FF2B5EF4-FFF2-40B4-BE49-F238E27FC236}">
                <a16:creationId xmlns:a16="http://schemas.microsoft.com/office/drawing/2014/main" id="{D6DA41DB-049C-7EFE-681E-1C1ED024E3A0}"/>
              </a:ext>
            </a:extLst>
          </p:cNvPr>
          <p:cNvGraphicFramePr>
            <a:graphicFrameLocks noGrp="1"/>
          </p:cNvGraphicFramePr>
          <p:nvPr>
            <p:extLst>
              <p:ext uri="{D42A27DB-BD31-4B8C-83A1-F6EECF244321}">
                <p14:modId xmlns:p14="http://schemas.microsoft.com/office/powerpoint/2010/main" val="1057940977"/>
              </p:ext>
            </p:extLst>
          </p:nvPr>
        </p:nvGraphicFramePr>
        <p:xfrm>
          <a:off x="5036185" y="1835150"/>
          <a:ext cx="3328059" cy="3218180"/>
        </p:xfrm>
        <a:graphic>
          <a:graphicData uri="http://schemas.openxmlformats.org/drawingml/2006/table">
            <a:tbl>
              <a:tblPr firstRow="1" bandRow="1">
                <a:tableStyleId>{8A107856-5554-42FB-B03E-39F5DBC370BA}</a:tableStyleId>
              </a:tblPr>
              <a:tblGrid>
                <a:gridCol w="1109353">
                  <a:extLst>
                    <a:ext uri="{9D8B030D-6E8A-4147-A177-3AD203B41FA5}">
                      <a16:colId xmlns:a16="http://schemas.microsoft.com/office/drawing/2014/main" val="1796206100"/>
                    </a:ext>
                  </a:extLst>
                </a:gridCol>
                <a:gridCol w="1109353">
                  <a:extLst>
                    <a:ext uri="{9D8B030D-6E8A-4147-A177-3AD203B41FA5}">
                      <a16:colId xmlns:a16="http://schemas.microsoft.com/office/drawing/2014/main" val="1672732282"/>
                    </a:ext>
                  </a:extLst>
                </a:gridCol>
                <a:gridCol w="1109353">
                  <a:extLst>
                    <a:ext uri="{9D8B030D-6E8A-4147-A177-3AD203B41FA5}">
                      <a16:colId xmlns:a16="http://schemas.microsoft.com/office/drawing/2014/main" val="1264028434"/>
                    </a:ext>
                  </a:extLst>
                </a:gridCol>
              </a:tblGrid>
              <a:tr h="446115">
                <a:tc>
                  <a:txBody>
                    <a:bodyPr/>
                    <a:lstStyle/>
                    <a:p>
                      <a:pPr lvl="0" algn="ctr">
                        <a:buNone/>
                      </a:pPr>
                      <a:r>
                        <a:rPr lang="en-US" sz="1200">
                          <a:solidFill>
                            <a:srgbClr val="000000"/>
                          </a:solidFill>
                          <a:latin typeface="Times New Roman"/>
                        </a:rPr>
                        <a:t>Categorical Variable</a:t>
                      </a:r>
                    </a:p>
                  </a:txBody>
                  <a:tcPr/>
                </a:tc>
                <a:tc>
                  <a:txBody>
                    <a:bodyPr/>
                    <a:lstStyle/>
                    <a:p>
                      <a:pPr algn="ctr"/>
                      <a:r>
                        <a:rPr lang="en-US" sz="1200">
                          <a:solidFill>
                            <a:srgbClr val="000000"/>
                          </a:solidFill>
                          <a:latin typeface="Times New Roman"/>
                        </a:rPr>
                        <a:t>X-squared</a:t>
                      </a:r>
                    </a:p>
                  </a:txBody>
                  <a:tcPr/>
                </a:tc>
                <a:tc>
                  <a:txBody>
                    <a:bodyPr/>
                    <a:lstStyle/>
                    <a:p>
                      <a:pPr algn="ctr"/>
                      <a:r>
                        <a:rPr lang="en-US" sz="1200">
                          <a:solidFill>
                            <a:srgbClr val="000000"/>
                          </a:solidFill>
                          <a:latin typeface="Times New Roman"/>
                        </a:rPr>
                        <a:t>P-value</a:t>
                      </a:r>
                    </a:p>
                  </a:txBody>
                  <a:tcPr/>
                </a:tc>
                <a:extLst>
                  <a:ext uri="{0D108BD9-81ED-4DB2-BD59-A6C34878D82A}">
                    <a16:rowId xmlns:a16="http://schemas.microsoft.com/office/drawing/2014/main" val="3689939878"/>
                  </a:ext>
                </a:extLst>
              </a:tr>
              <a:tr h="261141">
                <a:tc>
                  <a:txBody>
                    <a:bodyPr/>
                    <a:lstStyle/>
                    <a:p>
                      <a:pPr algn="ctr"/>
                      <a:r>
                        <a:rPr lang="en-US" sz="1200" err="1">
                          <a:solidFill>
                            <a:srgbClr val="000000"/>
                          </a:solidFill>
                          <a:latin typeface="Times New Roman"/>
                        </a:rPr>
                        <a:t>Htn</a:t>
                      </a:r>
                      <a:r>
                        <a:rPr lang="en-US" sz="1200">
                          <a:solidFill>
                            <a:srgbClr val="000000"/>
                          </a:solidFill>
                          <a:latin typeface="Times New Roman"/>
                        </a:rPr>
                        <a:t> vs CKD</a:t>
                      </a:r>
                    </a:p>
                  </a:txBody>
                  <a:tcPr/>
                </a:tc>
                <a:tc>
                  <a:txBody>
                    <a:bodyPr/>
                    <a:lstStyle/>
                    <a:p>
                      <a:pPr lvl="0" algn="ctr">
                        <a:buNone/>
                      </a:pPr>
                      <a:r>
                        <a:rPr lang="en-US" sz="1200" u="none" strike="noStrike" noProof="0">
                          <a:solidFill>
                            <a:srgbClr val="000000"/>
                          </a:solidFill>
                          <a:latin typeface="Times New Roman"/>
                        </a:rPr>
                        <a:t>136.93</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&lt; 2.2e-16</a:t>
                      </a:r>
                      <a:endParaRPr lang="en-US" sz="1200">
                        <a:solidFill>
                          <a:srgbClr val="000000"/>
                        </a:solidFill>
                        <a:latin typeface="Times New Roman"/>
                      </a:endParaRPr>
                    </a:p>
                  </a:txBody>
                  <a:tcPr/>
                </a:tc>
                <a:extLst>
                  <a:ext uri="{0D108BD9-81ED-4DB2-BD59-A6C34878D82A}">
                    <a16:rowId xmlns:a16="http://schemas.microsoft.com/office/drawing/2014/main" val="99653259"/>
                  </a:ext>
                </a:extLst>
              </a:tr>
              <a:tr h="261141">
                <a:tc>
                  <a:txBody>
                    <a:bodyPr/>
                    <a:lstStyle/>
                    <a:p>
                      <a:pPr lvl="0" algn="ctr">
                        <a:buNone/>
                      </a:pPr>
                      <a:r>
                        <a:rPr lang="en-US" sz="1200" u="none" strike="noStrike" noProof="0">
                          <a:solidFill>
                            <a:srgbClr val="000000"/>
                          </a:solidFill>
                          <a:latin typeface="Times New Roman"/>
                        </a:rPr>
                        <a:t>dm vs CKD</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122.6</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&lt; 2.2e-16</a:t>
                      </a:r>
                      <a:endParaRPr lang="en-US" sz="1200">
                        <a:solidFill>
                          <a:srgbClr val="000000"/>
                        </a:solidFill>
                        <a:latin typeface="Times New Roman"/>
                      </a:endParaRPr>
                    </a:p>
                  </a:txBody>
                  <a:tcPr/>
                </a:tc>
                <a:extLst>
                  <a:ext uri="{0D108BD9-81ED-4DB2-BD59-A6C34878D82A}">
                    <a16:rowId xmlns:a16="http://schemas.microsoft.com/office/drawing/2014/main" val="2431911605"/>
                  </a:ext>
                </a:extLst>
              </a:tr>
              <a:tr h="261141">
                <a:tc>
                  <a:txBody>
                    <a:bodyPr/>
                    <a:lstStyle/>
                    <a:p>
                      <a:pPr lvl="0" algn="ctr">
                        <a:buNone/>
                      </a:pPr>
                      <a:r>
                        <a:rPr lang="en-US" sz="1200" u="none" strike="noStrike" noProof="0">
                          <a:solidFill>
                            <a:srgbClr val="000000"/>
                          </a:solidFill>
                          <a:latin typeface="Times New Roman"/>
                        </a:rPr>
                        <a:t>cad vs CKD</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20.581</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5.717e-06</a:t>
                      </a:r>
                      <a:endParaRPr lang="en-US" sz="1200">
                        <a:solidFill>
                          <a:srgbClr val="000000"/>
                        </a:solidFill>
                        <a:latin typeface="Times New Roman"/>
                      </a:endParaRPr>
                    </a:p>
                  </a:txBody>
                  <a:tcPr/>
                </a:tc>
                <a:extLst>
                  <a:ext uri="{0D108BD9-81ED-4DB2-BD59-A6C34878D82A}">
                    <a16:rowId xmlns:a16="http://schemas.microsoft.com/office/drawing/2014/main" val="4168066866"/>
                  </a:ext>
                </a:extLst>
              </a:tr>
              <a:tr h="292100">
                <a:tc>
                  <a:txBody>
                    <a:bodyPr/>
                    <a:lstStyle/>
                    <a:p>
                      <a:pPr lvl="0" algn="ctr">
                        <a:buNone/>
                      </a:pPr>
                      <a:r>
                        <a:rPr lang="en-US" sz="1200" u="none" strike="noStrike" noProof="0" err="1">
                          <a:solidFill>
                            <a:srgbClr val="000000"/>
                          </a:solidFill>
                          <a:latin typeface="Times New Roman"/>
                        </a:rPr>
                        <a:t>appet</a:t>
                      </a:r>
                      <a:r>
                        <a:rPr lang="en-US" sz="1200" u="none" strike="noStrike" noProof="0">
                          <a:solidFill>
                            <a:srgbClr val="000000"/>
                          </a:solidFill>
                          <a:latin typeface="Times New Roman"/>
                        </a:rPr>
                        <a:t> vs CKD</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59.891</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1.003e-14</a:t>
                      </a:r>
                      <a:endParaRPr lang="en-US" sz="1200">
                        <a:solidFill>
                          <a:srgbClr val="000000"/>
                        </a:solidFill>
                        <a:latin typeface="Times New Roman"/>
                      </a:endParaRPr>
                    </a:p>
                  </a:txBody>
                  <a:tcPr/>
                </a:tc>
                <a:extLst>
                  <a:ext uri="{0D108BD9-81ED-4DB2-BD59-A6C34878D82A}">
                    <a16:rowId xmlns:a16="http://schemas.microsoft.com/office/drawing/2014/main" val="754144384"/>
                  </a:ext>
                </a:extLst>
              </a:tr>
              <a:tr h="261141">
                <a:tc>
                  <a:txBody>
                    <a:bodyPr/>
                    <a:lstStyle/>
                    <a:p>
                      <a:pPr lvl="0" algn="ctr">
                        <a:buNone/>
                      </a:pPr>
                      <a:r>
                        <a:rPr lang="en-US" sz="1200" u="none" strike="noStrike" noProof="0">
                          <a:solidFill>
                            <a:srgbClr val="000000"/>
                          </a:solidFill>
                          <a:latin typeface="Times New Roman"/>
                        </a:rPr>
                        <a:t>pe vs CKD</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54.338</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1.688e-13</a:t>
                      </a:r>
                      <a:endParaRPr lang="en-US" sz="1200">
                        <a:solidFill>
                          <a:srgbClr val="000000"/>
                        </a:solidFill>
                        <a:latin typeface="Times New Roman"/>
                      </a:endParaRPr>
                    </a:p>
                  </a:txBody>
                  <a:tcPr/>
                </a:tc>
                <a:extLst>
                  <a:ext uri="{0D108BD9-81ED-4DB2-BD59-A6C34878D82A}">
                    <a16:rowId xmlns:a16="http://schemas.microsoft.com/office/drawing/2014/main" val="1024643310"/>
                  </a:ext>
                </a:extLst>
              </a:tr>
              <a:tr h="261141">
                <a:tc>
                  <a:txBody>
                    <a:bodyPr/>
                    <a:lstStyle/>
                    <a:p>
                      <a:pPr lvl="0" algn="ctr">
                        <a:buNone/>
                      </a:pPr>
                      <a:r>
                        <a:rPr lang="en-US" sz="1200" u="none" strike="noStrike" noProof="0" err="1">
                          <a:solidFill>
                            <a:srgbClr val="000000"/>
                          </a:solidFill>
                          <a:latin typeface="Times New Roman"/>
                        </a:rPr>
                        <a:t>ane</a:t>
                      </a:r>
                      <a:r>
                        <a:rPr lang="en-US" sz="1200" u="none" strike="noStrike" noProof="0">
                          <a:solidFill>
                            <a:srgbClr val="000000"/>
                          </a:solidFill>
                          <a:latin typeface="Times New Roman"/>
                        </a:rPr>
                        <a:t> vs CKD</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40.492</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1.975e-10</a:t>
                      </a:r>
                      <a:endParaRPr lang="en-US" sz="1200">
                        <a:solidFill>
                          <a:srgbClr val="000000"/>
                        </a:solidFill>
                        <a:latin typeface="Times New Roman"/>
                      </a:endParaRPr>
                    </a:p>
                  </a:txBody>
                  <a:tcPr/>
                </a:tc>
                <a:extLst>
                  <a:ext uri="{0D108BD9-81ED-4DB2-BD59-A6C34878D82A}">
                    <a16:rowId xmlns:a16="http://schemas.microsoft.com/office/drawing/2014/main" val="2660988528"/>
                  </a:ext>
                </a:extLst>
              </a:tr>
              <a:tr h="261141">
                <a:tc>
                  <a:txBody>
                    <a:bodyPr/>
                    <a:lstStyle/>
                    <a:p>
                      <a:pPr lvl="0" algn="ctr">
                        <a:buNone/>
                      </a:pPr>
                      <a:r>
                        <a:rPr lang="en-US" sz="1200" u="none" strike="noStrike" noProof="0" err="1">
                          <a:solidFill>
                            <a:srgbClr val="000000"/>
                          </a:solidFill>
                          <a:latin typeface="Times New Roman"/>
                        </a:rPr>
                        <a:t>rbc</a:t>
                      </a:r>
                      <a:r>
                        <a:rPr lang="en-US" sz="1200" u="none" strike="noStrike" noProof="0">
                          <a:solidFill>
                            <a:srgbClr val="000000"/>
                          </a:solidFill>
                          <a:latin typeface="Times New Roman"/>
                        </a:rPr>
                        <a:t> vs CKD</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30.167</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3.963e-08</a:t>
                      </a:r>
                      <a:endParaRPr lang="en-US" sz="1200">
                        <a:solidFill>
                          <a:srgbClr val="000000"/>
                        </a:solidFill>
                        <a:latin typeface="Times New Roman"/>
                      </a:endParaRPr>
                    </a:p>
                  </a:txBody>
                  <a:tcPr/>
                </a:tc>
                <a:extLst>
                  <a:ext uri="{0D108BD9-81ED-4DB2-BD59-A6C34878D82A}">
                    <a16:rowId xmlns:a16="http://schemas.microsoft.com/office/drawing/2014/main" val="2851401918"/>
                  </a:ext>
                </a:extLst>
              </a:tr>
              <a:tr h="261141">
                <a:tc>
                  <a:txBody>
                    <a:bodyPr/>
                    <a:lstStyle/>
                    <a:p>
                      <a:pPr lvl="0" algn="ctr">
                        <a:buNone/>
                      </a:pPr>
                      <a:r>
                        <a:rPr lang="en-US" sz="1200" u="none" strike="noStrike" noProof="0">
                          <a:solidFill>
                            <a:srgbClr val="000000"/>
                          </a:solidFill>
                          <a:latin typeface="Times New Roman"/>
                        </a:rPr>
                        <a:t>pc vs CKD</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54.338</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1.688e-13</a:t>
                      </a:r>
                      <a:endParaRPr lang="en-US" sz="1200">
                        <a:solidFill>
                          <a:srgbClr val="000000"/>
                        </a:solidFill>
                        <a:latin typeface="Times New Roman"/>
                      </a:endParaRPr>
                    </a:p>
                  </a:txBody>
                  <a:tcPr/>
                </a:tc>
                <a:extLst>
                  <a:ext uri="{0D108BD9-81ED-4DB2-BD59-A6C34878D82A}">
                    <a16:rowId xmlns:a16="http://schemas.microsoft.com/office/drawing/2014/main" val="45375141"/>
                  </a:ext>
                </a:extLst>
              </a:tr>
              <a:tr h="261141">
                <a:tc>
                  <a:txBody>
                    <a:bodyPr/>
                    <a:lstStyle/>
                    <a:p>
                      <a:pPr lvl="0" algn="ctr">
                        <a:buNone/>
                      </a:pPr>
                      <a:r>
                        <a:rPr lang="en-US" sz="1200" u="none" strike="noStrike" noProof="0" err="1">
                          <a:solidFill>
                            <a:srgbClr val="000000"/>
                          </a:solidFill>
                          <a:latin typeface="Times New Roman"/>
                        </a:rPr>
                        <a:t>pcc</a:t>
                      </a:r>
                      <a:r>
                        <a:rPr lang="en-US" sz="1200" u="none" strike="noStrike" noProof="0">
                          <a:solidFill>
                            <a:srgbClr val="000000"/>
                          </a:solidFill>
                          <a:latin typeface="Times New Roman"/>
                        </a:rPr>
                        <a:t> vs CKD</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26.397</a:t>
                      </a:r>
                      <a:endParaRPr lang="en-US" sz="1200">
                        <a:solidFill>
                          <a:srgbClr val="000000"/>
                        </a:solidFill>
                        <a:latin typeface="Times New Roman"/>
                      </a:endParaRPr>
                    </a:p>
                  </a:txBody>
                  <a:tcPr/>
                </a:tc>
                <a:tc>
                  <a:txBody>
                    <a:bodyPr/>
                    <a:lstStyle/>
                    <a:p>
                      <a:pPr lvl="0" algn="ctr">
                        <a:buNone/>
                      </a:pPr>
                      <a:r>
                        <a:rPr lang="en-US" sz="1200" u="none" strike="noStrike" noProof="0">
                          <a:solidFill>
                            <a:srgbClr val="000000"/>
                          </a:solidFill>
                          <a:latin typeface="Times New Roman"/>
                        </a:rPr>
                        <a:t>2.78e-07</a:t>
                      </a:r>
                      <a:endParaRPr lang="en-US" sz="1200">
                        <a:solidFill>
                          <a:srgbClr val="000000"/>
                        </a:solidFill>
                        <a:latin typeface="Times New Roman"/>
                      </a:endParaRPr>
                    </a:p>
                  </a:txBody>
                  <a:tcPr/>
                </a:tc>
                <a:extLst>
                  <a:ext uri="{0D108BD9-81ED-4DB2-BD59-A6C34878D82A}">
                    <a16:rowId xmlns:a16="http://schemas.microsoft.com/office/drawing/2014/main" val="1986988621"/>
                  </a:ext>
                </a:extLst>
              </a:tr>
              <a:tr h="261141">
                <a:tc>
                  <a:txBody>
                    <a:bodyPr/>
                    <a:lstStyle/>
                    <a:p>
                      <a:pPr lvl="0" algn="ctr">
                        <a:buNone/>
                      </a:pPr>
                      <a:r>
                        <a:rPr lang="en-US" sz="1200" u="none" strike="noStrike" noProof="0">
                          <a:solidFill>
                            <a:srgbClr val="000000"/>
                          </a:solidFill>
                          <a:latin typeface="Times New Roman"/>
                        </a:rPr>
                        <a:t>Ba s CKD</a:t>
                      </a:r>
                      <a:endParaRPr lang="en-US" sz="1200">
                        <a:solidFill>
                          <a:srgbClr val="000000"/>
                        </a:solidFill>
                        <a:latin typeface="Times New Roman"/>
                      </a:endParaRPr>
                    </a:p>
                  </a:txBody>
                  <a:tcPr/>
                </a:tc>
                <a:tc>
                  <a:txBody>
                    <a:bodyPr/>
                    <a:lstStyle/>
                    <a:p>
                      <a:pPr algn="ctr"/>
                      <a:r>
                        <a:rPr lang="en-US" sz="1200">
                          <a:solidFill>
                            <a:srgbClr val="000000"/>
                          </a:solidFill>
                          <a:latin typeface="Times New Roman"/>
                        </a:rPr>
                        <a:t>12.326</a:t>
                      </a:r>
                    </a:p>
                  </a:txBody>
                  <a:tcPr/>
                </a:tc>
                <a:tc>
                  <a:txBody>
                    <a:bodyPr/>
                    <a:lstStyle/>
                    <a:p>
                      <a:pPr lvl="0" algn="ctr">
                        <a:buNone/>
                      </a:pPr>
                      <a:r>
                        <a:rPr lang="en-US" sz="1200" u="none" strike="noStrike" noProof="0">
                          <a:solidFill>
                            <a:srgbClr val="000000"/>
                          </a:solidFill>
                          <a:latin typeface="Times New Roman"/>
                        </a:rPr>
                        <a:t>0.0004466</a:t>
                      </a:r>
                      <a:endParaRPr lang="en-US" sz="1200">
                        <a:solidFill>
                          <a:srgbClr val="000000"/>
                        </a:solidFill>
                        <a:latin typeface="Times New Roman"/>
                      </a:endParaRPr>
                    </a:p>
                  </a:txBody>
                  <a:tcPr/>
                </a:tc>
                <a:extLst>
                  <a:ext uri="{0D108BD9-81ED-4DB2-BD59-A6C34878D82A}">
                    <a16:rowId xmlns:a16="http://schemas.microsoft.com/office/drawing/2014/main" val="3852842908"/>
                  </a:ext>
                </a:extLst>
              </a:tr>
            </a:tbl>
          </a:graphicData>
        </a:graphic>
      </p:graphicFrame>
      <p:sp>
        <p:nvSpPr>
          <p:cNvPr id="9" name="Content Placeholder 2">
            <a:extLst>
              <a:ext uri="{FF2B5EF4-FFF2-40B4-BE49-F238E27FC236}">
                <a16:creationId xmlns:a16="http://schemas.microsoft.com/office/drawing/2014/main" id="{B2031686-C695-563B-CDF6-E8E1B1EC089D}"/>
              </a:ext>
            </a:extLst>
          </p:cNvPr>
          <p:cNvSpPr txBox="1">
            <a:spLocks/>
          </p:cNvSpPr>
          <p:nvPr/>
        </p:nvSpPr>
        <p:spPr>
          <a:xfrm>
            <a:off x="8771260" y="1444044"/>
            <a:ext cx="3232409" cy="1445381"/>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Times New Roman"/>
                <a:cs typeface="Times New Roman"/>
              </a:rPr>
              <a:t>For categorical variable, chi-square test was utilized to evaluate the association between the variables.</a:t>
            </a:r>
          </a:p>
        </p:txBody>
      </p:sp>
    </p:spTree>
    <p:extLst>
      <p:ext uri="{BB962C8B-B14F-4D97-AF65-F5344CB8AC3E}">
        <p14:creationId xmlns:p14="http://schemas.microsoft.com/office/powerpoint/2010/main" val="3344490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B19E-9DD8-C478-E466-2F3C9FB0BD4A}"/>
              </a:ext>
            </a:extLst>
          </p:cNvPr>
          <p:cNvSpPr>
            <a:spLocks noGrp="1"/>
          </p:cNvSpPr>
          <p:nvPr>
            <p:ph type="title"/>
          </p:nvPr>
        </p:nvSpPr>
        <p:spPr>
          <a:xfrm>
            <a:off x="550134" y="0"/>
            <a:ext cx="11271026" cy="1406843"/>
          </a:xfrm>
        </p:spPr>
        <p:txBody>
          <a:bodyPr vert="horz" lIns="91440" tIns="45720" rIns="91440" bIns="45720" rtlCol="0" anchor="ctr">
            <a:noAutofit/>
          </a:bodyPr>
          <a:lstStyle/>
          <a:p>
            <a:pPr algn="ctr"/>
            <a:r>
              <a:rPr lang="en-US" sz="3600">
                <a:latin typeface="Times New Roman"/>
                <a:cs typeface="Times New Roman"/>
              </a:rPr>
              <a:t>Checking for Normality and Log Transformation</a:t>
            </a:r>
          </a:p>
        </p:txBody>
      </p:sp>
      <p:pic>
        <p:nvPicPr>
          <p:cNvPr id="5" name="Picture 4" descr="A screenshot of a graph&#10;&#10;Description automatically generated">
            <a:extLst>
              <a:ext uri="{FF2B5EF4-FFF2-40B4-BE49-F238E27FC236}">
                <a16:creationId xmlns:a16="http://schemas.microsoft.com/office/drawing/2014/main" id="{A9C504C6-79BB-1E58-DC00-5C7AD0A74B3B}"/>
              </a:ext>
            </a:extLst>
          </p:cNvPr>
          <p:cNvPicPr>
            <a:picLocks noChangeAspect="1"/>
          </p:cNvPicPr>
          <p:nvPr/>
        </p:nvPicPr>
        <p:blipFill>
          <a:blip r:embed="rId2"/>
          <a:stretch>
            <a:fillRect/>
          </a:stretch>
        </p:blipFill>
        <p:spPr>
          <a:xfrm>
            <a:off x="6095428" y="2721925"/>
            <a:ext cx="5893230" cy="3898343"/>
          </a:xfrm>
          <a:prstGeom prst="rect">
            <a:avLst/>
          </a:prstGeom>
        </p:spPr>
      </p:pic>
      <p:sp>
        <p:nvSpPr>
          <p:cNvPr id="7" name="Content Placeholder 7">
            <a:extLst>
              <a:ext uri="{FF2B5EF4-FFF2-40B4-BE49-F238E27FC236}">
                <a16:creationId xmlns:a16="http://schemas.microsoft.com/office/drawing/2014/main" id="{58AE43E0-5A84-917E-CD22-CECC9B6DD125}"/>
              </a:ext>
            </a:extLst>
          </p:cNvPr>
          <p:cNvSpPr>
            <a:spLocks noGrp="1"/>
          </p:cNvSpPr>
          <p:nvPr>
            <p:ph idx="1"/>
          </p:nvPr>
        </p:nvSpPr>
        <p:spPr>
          <a:xfrm>
            <a:off x="6091393" y="983284"/>
            <a:ext cx="5895548" cy="1645920"/>
          </a:xfrm>
        </p:spPr>
        <p:txBody>
          <a:bodyPr vert="horz" lIns="91440" tIns="45720" rIns="91440" bIns="45720" rtlCol="0" anchor="ctr">
            <a:noAutofit/>
          </a:bodyPr>
          <a:lstStyle/>
          <a:p>
            <a:pPr marL="0" indent="0">
              <a:buNone/>
            </a:pPr>
            <a:r>
              <a:rPr lang="en-US" sz="2000">
                <a:latin typeface="Times New Roman"/>
                <a:cs typeface="Times New Roman"/>
              </a:rPr>
              <a:t>Log transformation was performed to treat the skewness of the distribution of variables. But no change in the distribution is observed after transformation</a:t>
            </a:r>
            <a:r>
              <a:rPr lang="en-US" sz="2400">
                <a:latin typeface="Times New Roman"/>
                <a:cs typeface="Times New Roman"/>
              </a:rPr>
              <a:t>.</a:t>
            </a:r>
            <a:endParaRPr lang="en-US"/>
          </a:p>
        </p:txBody>
      </p:sp>
      <p:sp>
        <p:nvSpPr>
          <p:cNvPr id="9" name="Content Placeholder 2">
            <a:extLst>
              <a:ext uri="{FF2B5EF4-FFF2-40B4-BE49-F238E27FC236}">
                <a16:creationId xmlns:a16="http://schemas.microsoft.com/office/drawing/2014/main" id="{158A97D0-48CD-222C-B1FD-AFA4B8CD0758}"/>
              </a:ext>
            </a:extLst>
          </p:cNvPr>
          <p:cNvSpPr txBox="1">
            <a:spLocks/>
          </p:cNvSpPr>
          <p:nvPr/>
        </p:nvSpPr>
        <p:spPr>
          <a:xfrm>
            <a:off x="351369" y="1231401"/>
            <a:ext cx="5347536" cy="1644738"/>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Times New Roman"/>
                <a:cs typeface="Times New Roman"/>
              </a:rPr>
              <a:t>We conducted a normality testing using the Shapiro-Wilk test to evaluate the distribution of the variables across the dataset and to ascertain whether it adheres to a normal distribution. Histograms were also plotted to visualize the data.</a:t>
            </a:r>
          </a:p>
        </p:txBody>
      </p:sp>
      <p:pic>
        <p:nvPicPr>
          <p:cNvPr id="11" name="Picture 10" descr="A table of numbers and symbols&#10;&#10;Description automatically generated">
            <a:extLst>
              <a:ext uri="{FF2B5EF4-FFF2-40B4-BE49-F238E27FC236}">
                <a16:creationId xmlns:a16="http://schemas.microsoft.com/office/drawing/2014/main" id="{6EF95356-6A30-9A07-1B93-F22AD8F5F273}"/>
              </a:ext>
            </a:extLst>
          </p:cNvPr>
          <p:cNvPicPr>
            <a:picLocks noChangeAspect="1"/>
          </p:cNvPicPr>
          <p:nvPr/>
        </p:nvPicPr>
        <p:blipFill>
          <a:blip r:embed="rId3"/>
          <a:stretch>
            <a:fillRect/>
          </a:stretch>
        </p:blipFill>
        <p:spPr>
          <a:xfrm>
            <a:off x="795127" y="2976669"/>
            <a:ext cx="3887258" cy="3103457"/>
          </a:xfrm>
          <a:prstGeom prst="rect">
            <a:avLst/>
          </a:prstGeom>
        </p:spPr>
      </p:pic>
      <p:sp>
        <p:nvSpPr>
          <p:cNvPr id="13" name="Rectangle: Rounded Corners 12">
            <a:extLst>
              <a:ext uri="{FF2B5EF4-FFF2-40B4-BE49-F238E27FC236}">
                <a16:creationId xmlns:a16="http://schemas.microsoft.com/office/drawing/2014/main" id="{B99DFED8-535E-2597-C0FD-ED2CB2F6D212}"/>
              </a:ext>
            </a:extLst>
          </p:cNvPr>
          <p:cNvSpPr/>
          <p:nvPr/>
        </p:nvSpPr>
        <p:spPr>
          <a:xfrm>
            <a:off x="555358" y="6138331"/>
            <a:ext cx="4140544" cy="591677"/>
          </a:xfrm>
          <a:prstGeom prst="roundRect">
            <a:avLst/>
          </a:prstGeom>
          <a:solidFill>
            <a:srgbClr val="276AE6">
              <a:alpha val="42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solidFill>
              </a:rPr>
              <a:t>As the p-values are less than 0.05, it can be said that the data is not normally distributed.</a:t>
            </a:r>
          </a:p>
        </p:txBody>
      </p:sp>
    </p:spTree>
    <p:extLst>
      <p:ext uri="{BB962C8B-B14F-4D97-AF65-F5344CB8AC3E}">
        <p14:creationId xmlns:p14="http://schemas.microsoft.com/office/powerpoint/2010/main" val="2722137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F12300A-C204-6CD8-EBD8-2E2F76BE6C16}"/>
              </a:ext>
            </a:extLst>
          </p:cNvPr>
          <p:cNvSpPr>
            <a:spLocks noGrp="1"/>
          </p:cNvSpPr>
          <p:nvPr>
            <p:ph type="title"/>
          </p:nvPr>
        </p:nvSpPr>
        <p:spPr>
          <a:xfrm>
            <a:off x="3873182" y="102128"/>
            <a:ext cx="4456113" cy="590550"/>
          </a:xfrm>
        </p:spPr>
        <p:txBody>
          <a:bodyPr>
            <a:normAutofit fontScale="90000"/>
          </a:bodyPr>
          <a:lstStyle/>
          <a:p>
            <a:r>
              <a:rPr lang="en-US" sz="4000">
                <a:latin typeface="Times New Roman"/>
                <a:cs typeface="Sabon Next LT"/>
              </a:rPr>
              <a:t>Research Question 1</a:t>
            </a:r>
          </a:p>
        </p:txBody>
      </p:sp>
      <p:sp>
        <p:nvSpPr>
          <p:cNvPr id="3" name="Content Placeholder 2">
            <a:extLst>
              <a:ext uri="{FF2B5EF4-FFF2-40B4-BE49-F238E27FC236}">
                <a16:creationId xmlns:a16="http://schemas.microsoft.com/office/drawing/2014/main" id="{0E46FF7E-EB93-9D27-000B-ED200022247F}"/>
              </a:ext>
            </a:extLst>
          </p:cNvPr>
          <p:cNvSpPr>
            <a:spLocks noGrp="1"/>
          </p:cNvSpPr>
          <p:nvPr>
            <p:ph idx="1"/>
          </p:nvPr>
        </p:nvSpPr>
        <p:spPr>
          <a:xfrm>
            <a:off x="1899814" y="592667"/>
            <a:ext cx="8752464" cy="824442"/>
          </a:xfrm>
        </p:spPr>
        <p:txBody>
          <a:bodyPr vert="horz" lIns="91440" tIns="45720" rIns="91440" bIns="45720" rtlCol="0" anchor="t">
            <a:normAutofit/>
          </a:bodyPr>
          <a:lstStyle/>
          <a:p>
            <a:pPr marL="0" indent="0" algn="ctr">
              <a:buNone/>
            </a:pPr>
            <a:r>
              <a:rPr lang="en-US" sz="2000">
                <a:latin typeface="Times New Roman"/>
                <a:cs typeface="Times New Roman"/>
              </a:rPr>
              <a:t>What is the association between blood glucose levels (</a:t>
            </a:r>
            <a:r>
              <a:rPr lang="en-US" sz="2000" err="1">
                <a:latin typeface="Times New Roman"/>
                <a:cs typeface="Times New Roman"/>
              </a:rPr>
              <a:t>bgr</a:t>
            </a:r>
            <a:r>
              <a:rPr lang="en-US" sz="2000">
                <a:latin typeface="Times New Roman"/>
                <a:cs typeface="Times New Roman"/>
              </a:rPr>
              <a:t>) and blood urea levels (</a:t>
            </a:r>
            <a:r>
              <a:rPr lang="en-US" sz="2000" err="1">
                <a:latin typeface="Times New Roman"/>
                <a:cs typeface="Times New Roman"/>
              </a:rPr>
              <a:t>bu</a:t>
            </a:r>
            <a:r>
              <a:rPr lang="en-US" sz="2000">
                <a:latin typeface="Times New Roman"/>
                <a:cs typeface="Times New Roman"/>
              </a:rPr>
              <a:t>) with chronic kidney disease?</a:t>
            </a:r>
            <a:endParaRPr lang="en-US" sz="2000"/>
          </a:p>
          <a:p>
            <a:pPr marL="0" indent="0">
              <a:buNone/>
            </a:pPr>
            <a:endParaRPr lang="en-US" sz="2400">
              <a:latin typeface="Times New Roman"/>
              <a:cs typeface="Times New Roman"/>
            </a:endParaRPr>
          </a:p>
        </p:txBody>
      </p:sp>
      <p:pic>
        <p:nvPicPr>
          <p:cNvPr id="6" name="Picture 5" descr="A screen shot of a computer&#10;&#10;Description automatically generated">
            <a:extLst>
              <a:ext uri="{FF2B5EF4-FFF2-40B4-BE49-F238E27FC236}">
                <a16:creationId xmlns:a16="http://schemas.microsoft.com/office/drawing/2014/main" id="{1FCB252D-8D0E-88BB-6087-416349ABB567}"/>
              </a:ext>
            </a:extLst>
          </p:cNvPr>
          <p:cNvPicPr>
            <a:picLocks noChangeAspect="1"/>
          </p:cNvPicPr>
          <p:nvPr/>
        </p:nvPicPr>
        <p:blipFill>
          <a:blip r:embed="rId4"/>
          <a:stretch>
            <a:fillRect/>
          </a:stretch>
        </p:blipFill>
        <p:spPr>
          <a:xfrm>
            <a:off x="645856" y="3254055"/>
            <a:ext cx="3891604" cy="1067496"/>
          </a:xfrm>
          <a:prstGeom prst="rect">
            <a:avLst/>
          </a:prstGeom>
        </p:spPr>
      </p:pic>
      <p:sp>
        <p:nvSpPr>
          <p:cNvPr id="5" name="TextBox 4">
            <a:extLst>
              <a:ext uri="{FF2B5EF4-FFF2-40B4-BE49-F238E27FC236}">
                <a16:creationId xmlns:a16="http://schemas.microsoft.com/office/drawing/2014/main" id="{110441D0-A7AB-65A0-79EC-D9EBB224EEF6}"/>
              </a:ext>
            </a:extLst>
          </p:cNvPr>
          <p:cNvSpPr txBox="1"/>
          <p:nvPr/>
        </p:nvSpPr>
        <p:spPr>
          <a:xfrm>
            <a:off x="211338" y="2027684"/>
            <a:ext cx="475461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Times New Roman"/>
                <a:cs typeface="Times New Roman"/>
              </a:rPr>
              <a:t>As the data is </a:t>
            </a:r>
            <a:r>
              <a:rPr lang="en-US" sz="1600">
                <a:latin typeface="Times New Roman"/>
                <a:ea typeface="+mn-lt"/>
                <a:cs typeface="+mn-lt"/>
              </a:rPr>
              <a:t>non-normally distributed data,  Spearman's correlation, a non-parametric measure of association, is an appropriate choice for the given dataset.</a:t>
            </a:r>
            <a:endParaRPr lang="en-US" sz="1600">
              <a:latin typeface="Times New Roman"/>
              <a:cs typeface="Times New Roman"/>
            </a:endParaRPr>
          </a:p>
          <a:p>
            <a:pPr algn="ctr"/>
            <a:endParaRPr lang="en-US" sz="1600">
              <a:latin typeface="Times New Roman"/>
              <a:cs typeface="Times New Roman"/>
            </a:endParaRPr>
          </a:p>
        </p:txBody>
      </p:sp>
      <p:sp>
        <p:nvSpPr>
          <p:cNvPr id="7" name="TextBox 6">
            <a:extLst>
              <a:ext uri="{FF2B5EF4-FFF2-40B4-BE49-F238E27FC236}">
                <a16:creationId xmlns:a16="http://schemas.microsoft.com/office/drawing/2014/main" id="{B9024896-7244-015A-2699-51346E325EAB}"/>
              </a:ext>
            </a:extLst>
          </p:cNvPr>
          <p:cNvSpPr txBox="1"/>
          <p:nvPr/>
        </p:nvSpPr>
        <p:spPr>
          <a:xfrm>
            <a:off x="83526" y="4560396"/>
            <a:ext cx="534168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Times New Roman"/>
                <a:ea typeface="+mn-lt"/>
                <a:cs typeface="+mn-lt"/>
              </a:rPr>
              <a:t>A correlation coefficient of 0.2151 between the variables "</a:t>
            </a:r>
            <a:r>
              <a:rPr lang="en-US" sz="1600" err="1">
                <a:latin typeface="Times New Roman"/>
                <a:ea typeface="+mn-lt"/>
                <a:cs typeface="+mn-lt"/>
              </a:rPr>
              <a:t>bgr</a:t>
            </a:r>
            <a:r>
              <a:rPr lang="en-US" sz="1600">
                <a:latin typeface="Times New Roman"/>
                <a:ea typeface="+mn-lt"/>
                <a:cs typeface="+mn-lt"/>
              </a:rPr>
              <a:t>" and "</a:t>
            </a:r>
            <a:r>
              <a:rPr lang="en-US" sz="1600" err="1">
                <a:latin typeface="Times New Roman"/>
                <a:ea typeface="+mn-lt"/>
                <a:cs typeface="+mn-lt"/>
              </a:rPr>
              <a:t>bu</a:t>
            </a:r>
            <a:r>
              <a:rPr lang="en-US" sz="1600">
                <a:latin typeface="Times New Roman"/>
                <a:ea typeface="+mn-lt"/>
                <a:cs typeface="+mn-lt"/>
              </a:rPr>
              <a:t>" suggests a weak positive correlation. This means that as the values of one variable increase, the values of the other variable tend to increase as well.</a:t>
            </a:r>
            <a:r>
              <a:rPr lang="en-US" sz="1600">
                <a:latin typeface="Times New Roman"/>
                <a:cs typeface="Segoe UI"/>
              </a:rPr>
              <a:t>  However, the correlation is considered weak, suggesting that the relationship between these variables is not very strong.​</a:t>
            </a:r>
            <a:endParaRPr lang="en-US" sz="1600">
              <a:latin typeface="Times New Roman"/>
              <a:cs typeface="Times New Roman"/>
            </a:endParaRPr>
          </a:p>
          <a:p>
            <a:pPr algn="ctr"/>
            <a:r>
              <a:rPr lang="en-US" sz="1600">
                <a:latin typeface="Times New Roman"/>
                <a:cs typeface="Segoe UI"/>
              </a:rPr>
              <a:t>​</a:t>
            </a:r>
          </a:p>
        </p:txBody>
      </p:sp>
      <p:sp>
        <p:nvSpPr>
          <p:cNvPr id="9" name="Title 1">
            <a:extLst>
              <a:ext uri="{FF2B5EF4-FFF2-40B4-BE49-F238E27FC236}">
                <a16:creationId xmlns:a16="http://schemas.microsoft.com/office/drawing/2014/main" id="{6B373E1E-13EA-320E-E9D5-F176D6C7DC45}"/>
              </a:ext>
            </a:extLst>
          </p:cNvPr>
          <p:cNvSpPr txBox="1">
            <a:spLocks/>
          </p:cNvSpPr>
          <p:nvPr/>
        </p:nvSpPr>
        <p:spPr>
          <a:xfrm>
            <a:off x="366355" y="1420694"/>
            <a:ext cx="4779493" cy="507239"/>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ctr"/>
            <a:r>
              <a:rPr lang="en-US" sz="2000" b="1">
                <a:latin typeface="Times New Roman"/>
                <a:cs typeface="Sabon Next LT"/>
              </a:rPr>
              <a:t>Correlation Analysis</a:t>
            </a:r>
            <a:endParaRPr lang="en-US"/>
          </a:p>
        </p:txBody>
      </p:sp>
      <p:sp>
        <p:nvSpPr>
          <p:cNvPr id="4" name="Title 1">
            <a:extLst>
              <a:ext uri="{FF2B5EF4-FFF2-40B4-BE49-F238E27FC236}">
                <a16:creationId xmlns:a16="http://schemas.microsoft.com/office/drawing/2014/main" id="{C585DF73-5814-2643-2898-DAC5B0AD41AE}"/>
              </a:ext>
            </a:extLst>
          </p:cNvPr>
          <p:cNvSpPr txBox="1">
            <a:spLocks/>
          </p:cNvSpPr>
          <p:nvPr/>
        </p:nvSpPr>
        <p:spPr>
          <a:xfrm>
            <a:off x="6624279" y="1339731"/>
            <a:ext cx="4779493" cy="507239"/>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ctr"/>
            <a:r>
              <a:rPr lang="en-US" sz="2000" b="1">
                <a:latin typeface="Times New Roman"/>
                <a:cs typeface="Sabon Next LT"/>
              </a:rPr>
              <a:t>Scatter Plot</a:t>
            </a:r>
            <a:endParaRPr lang="en-US">
              <a:cs typeface="Sabon Next LT"/>
            </a:endParaRPr>
          </a:p>
        </p:txBody>
      </p:sp>
      <p:sp>
        <p:nvSpPr>
          <p:cNvPr id="10" name="Content Placeholder 2">
            <a:extLst>
              <a:ext uri="{FF2B5EF4-FFF2-40B4-BE49-F238E27FC236}">
                <a16:creationId xmlns:a16="http://schemas.microsoft.com/office/drawing/2014/main" id="{14A9F0BA-9AB4-529E-D387-9716415C18E7}"/>
              </a:ext>
            </a:extLst>
          </p:cNvPr>
          <p:cNvSpPr txBox="1">
            <a:spLocks/>
          </p:cNvSpPr>
          <p:nvPr/>
        </p:nvSpPr>
        <p:spPr>
          <a:xfrm>
            <a:off x="5971732" y="1848181"/>
            <a:ext cx="5959521" cy="1509394"/>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400">
                <a:latin typeface="Times New Roman"/>
                <a:ea typeface="+mn-lt"/>
                <a:cs typeface="+mn-lt"/>
              </a:rPr>
              <a:t>A scatter plot using ggplot2 to visualize the association between the "</a:t>
            </a:r>
            <a:r>
              <a:rPr lang="en-US" sz="1400" err="1">
                <a:latin typeface="Times New Roman"/>
                <a:ea typeface="+mn-lt"/>
                <a:cs typeface="+mn-lt"/>
              </a:rPr>
              <a:t>bgr</a:t>
            </a:r>
            <a:r>
              <a:rPr lang="en-US" sz="1400">
                <a:latin typeface="Times New Roman"/>
                <a:ea typeface="+mn-lt"/>
                <a:cs typeface="+mn-lt"/>
              </a:rPr>
              <a:t>" and "</a:t>
            </a:r>
            <a:r>
              <a:rPr lang="en-US" sz="1400" err="1">
                <a:latin typeface="Times New Roman"/>
                <a:ea typeface="+mn-lt"/>
                <a:cs typeface="+mn-lt"/>
              </a:rPr>
              <a:t>bu</a:t>
            </a:r>
            <a:r>
              <a:rPr lang="en-US" sz="1400">
                <a:latin typeface="Times New Roman"/>
                <a:ea typeface="+mn-lt"/>
                <a:cs typeface="+mn-lt"/>
              </a:rPr>
              <a:t>" variables. to  understand any relationship between these two variables and its distribution. </a:t>
            </a:r>
            <a:r>
              <a:rPr lang="en-US" sz="1400">
                <a:solidFill>
                  <a:srgbClr val="0D0D0D"/>
                </a:solidFill>
                <a:latin typeface="Times New Roman"/>
                <a:ea typeface="+mn-lt"/>
                <a:cs typeface="Times New Roman"/>
              </a:rPr>
              <a:t>It reveals no clear linear association between "</a:t>
            </a:r>
            <a:r>
              <a:rPr lang="en-US" sz="1400" err="1">
                <a:solidFill>
                  <a:srgbClr val="0D0D0D"/>
                </a:solidFill>
                <a:latin typeface="Times New Roman"/>
                <a:ea typeface="+mn-lt"/>
                <a:cs typeface="Times New Roman"/>
              </a:rPr>
              <a:t>bgr</a:t>
            </a:r>
            <a:r>
              <a:rPr lang="en-US" sz="1400">
                <a:solidFill>
                  <a:srgbClr val="0D0D0D"/>
                </a:solidFill>
                <a:latin typeface="Times New Roman"/>
                <a:ea typeface="+mn-lt"/>
                <a:cs typeface="Times New Roman"/>
              </a:rPr>
              <a:t>" (blood glucose random) and "</a:t>
            </a:r>
            <a:r>
              <a:rPr lang="en-US" sz="1400" err="1">
                <a:solidFill>
                  <a:srgbClr val="0D0D0D"/>
                </a:solidFill>
                <a:latin typeface="Times New Roman"/>
                <a:ea typeface="+mn-lt"/>
                <a:cs typeface="Times New Roman"/>
              </a:rPr>
              <a:t>bu</a:t>
            </a:r>
            <a:r>
              <a:rPr lang="en-US" sz="1400">
                <a:solidFill>
                  <a:srgbClr val="0D0D0D"/>
                </a:solidFill>
                <a:latin typeface="Times New Roman"/>
                <a:ea typeface="+mn-lt"/>
                <a:cs typeface="Times New Roman"/>
              </a:rPr>
              <a:t>" (blood urea) levels. The data points are widely scattered, indicating a lack of strong correlation between the two variables. </a:t>
            </a:r>
            <a:endParaRPr lang="en-US" sz="1400">
              <a:latin typeface="Times New Roman"/>
              <a:cs typeface="Times New Roman"/>
            </a:endParaRPr>
          </a:p>
          <a:p>
            <a:pPr marL="0" indent="0" algn="just">
              <a:buFont typeface="Arial" panose="020B0604020202020204" pitchFamily="34" charset="0"/>
              <a:buNone/>
            </a:pPr>
            <a:endParaRPr lang="en-US" sz="1400">
              <a:solidFill>
                <a:srgbClr val="000000"/>
              </a:solidFill>
              <a:latin typeface="Times New Roman"/>
              <a:ea typeface="+mn-lt"/>
              <a:cs typeface="+mn-lt"/>
            </a:endParaRPr>
          </a:p>
          <a:p>
            <a:pPr marL="0" indent="0" algn="just">
              <a:buFont typeface="Arial" panose="020B0604020202020204" pitchFamily="34" charset="0"/>
              <a:buNone/>
            </a:pPr>
            <a:endParaRPr lang="en-US" sz="1400">
              <a:solidFill>
                <a:srgbClr val="0D0D0D"/>
              </a:solidFill>
              <a:latin typeface="Times New Roman"/>
              <a:ea typeface="+mn-lt"/>
              <a:cs typeface="+mn-lt"/>
            </a:endParaRPr>
          </a:p>
        </p:txBody>
      </p:sp>
      <p:pic>
        <p:nvPicPr>
          <p:cNvPr id="19" name="Picture 18" descr="A graph of blood urea and blood urea&#10;&#10;Description automatically generated">
            <a:extLst>
              <a:ext uri="{FF2B5EF4-FFF2-40B4-BE49-F238E27FC236}">
                <a16:creationId xmlns:a16="http://schemas.microsoft.com/office/drawing/2014/main" id="{AD4DF72D-EA59-2C5D-7B76-38FCC9D2735C}"/>
              </a:ext>
            </a:extLst>
          </p:cNvPr>
          <p:cNvPicPr>
            <a:picLocks noChangeAspect="1"/>
          </p:cNvPicPr>
          <p:nvPr/>
        </p:nvPicPr>
        <p:blipFill>
          <a:blip r:embed="rId5"/>
          <a:stretch>
            <a:fillRect/>
          </a:stretch>
        </p:blipFill>
        <p:spPr>
          <a:xfrm>
            <a:off x="5960609" y="3444956"/>
            <a:ext cx="6088516" cy="3318389"/>
          </a:xfrm>
          <a:prstGeom prst="rect">
            <a:avLst/>
          </a:prstGeom>
        </p:spPr>
      </p:pic>
    </p:spTree>
    <p:extLst>
      <p:ext uri="{BB962C8B-B14F-4D97-AF65-F5344CB8AC3E}">
        <p14:creationId xmlns:p14="http://schemas.microsoft.com/office/powerpoint/2010/main" val="18378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98AF-954D-2A6B-6471-8A9F3BED8DF5}"/>
              </a:ext>
            </a:extLst>
          </p:cNvPr>
          <p:cNvSpPr>
            <a:spLocks noGrp="1"/>
          </p:cNvSpPr>
          <p:nvPr>
            <p:ph type="title"/>
          </p:nvPr>
        </p:nvSpPr>
        <p:spPr>
          <a:xfrm>
            <a:off x="916312" y="-254036"/>
            <a:ext cx="10895106" cy="1325563"/>
          </a:xfrm>
        </p:spPr>
        <p:txBody>
          <a:bodyPr>
            <a:normAutofit/>
          </a:bodyPr>
          <a:lstStyle/>
          <a:p>
            <a:pPr algn="ctr"/>
            <a:r>
              <a:rPr lang="en-US" sz="4800">
                <a:latin typeface="Times New Roman"/>
                <a:cs typeface="Times New Roman"/>
              </a:rPr>
              <a:t>Fitting logistic regression model</a:t>
            </a:r>
            <a:endParaRPr lang="en-US"/>
          </a:p>
        </p:txBody>
      </p:sp>
      <p:pic>
        <p:nvPicPr>
          <p:cNvPr id="8" name="Picture 7" descr="A screenshot of a computer program&#10;&#10;Description automatically generated">
            <a:extLst>
              <a:ext uri="{FF2B5EF4-FFF2-40B4-BE49-F238E27FC236}">
                <a16:creationId xmlns:a16="http://schemas.microsoft.com/office/drawing/2014/main" id="{CC6B103E-1F24-CAE0-27B0-0F4DEC396992}"/>
              </a:ext>
            </a:extLst>
          </p:cNvPr>
          <p:cNvPicPr>
            <a:picLocks noChangeAspect="1"/>
          </p:cNvPicPr>
          <p:nvPr/>
        </p:nvPicPr>
        <p:blipFill rotWithShape="1">
          <a:blip r:embed="rId2"/>
          <a:srcRect r="140" b="32243"/>
          <a:stretch/>
        </p:blipFill>
        <p:spPr>
          <a:xfrm>
            <a:off x="166390" y="790855"/>
            <a:ext cx="5754291" cy="1378341"/>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2194A286-A71F-0C6A-BAEB-A33A477488DF}"/>
              </a:ext>
            </a:extLst>
          </p:cNvPr>
          <p:cNvPicPr>
            <a:picLocks noChangeAspect="1"/>
          </p:cNvPicPr>
          <p:nvPr/>
        </p:nvPicPr>
        <p:blipFill>
          <a:blip r:embed="rId3"/>
          <a:stretch>
            <a:fillRect/>
          </a:stretch>
        </p:blipFill>
        <p:spPr>
          <a:xfrm>
            <a:off x="165554" y="2123575"/>
            <a:ext cx="5747899" cy="3081614"/>
          </a:xfrm>
          <a:prstGeom prst="rect">
            <a:avLst/>
          </a:prstGeom>
        </p:spPr>
      </p:pic>
      <p:pic>
        <p:nvPicPr>
          <p:cNvPr id="10" name="Picture 9" descr="A close-up of a sign&#10;&#10;Description automatically generated">
            <a:extLst>
              <a:ext uri="{FF2B5EF4-FFF2-40B4-BE49-F238E27FC236}">
                <a16:creationId xmlns:a16="http://schemas.microsoft.com/office/drawing/2014/main" id="{5C4E551B-6BFD-2DE5-250D-63F287A31116}"/>
              </a:ext>
            </a:extLst>
          </p:cNvPr>
          <p:cNvPicPr>
            <a:picLocks noChangeAspect="1"/>
          </p:cNvPicPr>
          <p:nvPr/>
        </p:nvPicPr>
        <p:blipFill>
          <a:blip r:embed="rId4"/>
          <a:stretch>
            <a:fillRect/>
          </a:stretch>
        </p:blipFill>
        <p:spPr>
          <a:xfrm>
            <a:off x="9297233" y="5206705"/>
            <a:ext cx="2723092" cy="733213"/>
          </a:xfrm>
          <a:prstGeom prst="rect">
            <a:avLst/>
          </a:prstGeom>
        </p:spPr>
      </p:pic>
      <p:pic>
        <p:nvPicPr>
          <p:cNvPr id="11" name="Picture 10">
            <a:extLst>
              <a:ext uri="{FF2B5EF4-FFF2-40B4-BE49-F238E27FC236}">
                <a16:creationId xmlns:a16="http://schemas.microsoft.com/office/drawing/2014/main" id="{CCF760A8-539D-3733-6917-F26CD67ACF9D}"/>
              </a:ext>
            </a:extLst>
          </p:cNvPr>
          <p:cNvPicPr>
            <a:picLocks noChangeAspect="1"/>
          </p:cNvPicPr>
          <p:nvPr/>
        </p:nvPicPr>
        <p:blipFill>
          <a:blip r:embed="rId5"/>
          <a:stretch>
            <a:fillRect/>
          </a:stretch>
        </p:blipFill>
        <p:spPr>
          <a:xfrm>
            <a:off x="9824663" y="5934191"/>
            <a:ext cx="1680634" cy="605367"/>
          </a:xfrm>
          <a:prstGeom prst="rect">
            <a:avLst/>
          </a:prstGeom>
        </p:spPr>
      </p:pic>
      <p:sp>
        <p:nvSpPr>
          <p:cNvPr id="12" name="TextBox 11">
            <a:extLst>
              <a:ext uri="{FF2B5EF4-FFF2-40B4-BE49-F238E27FC236}">
                <a16:creationId xmlns:a16="http://schemas.microsoft.com/office/drawing/2014/main" id="{F751D906-9DF0-D6C2-606F-6C9DC4844666}"/>
              </a:ext>
            </a:extLst>
          </p:cNvPr>
          <p:cNvSpPr txBox="1"/>
          <p:nvPr/>
        </p:nvSpPr>
        <p:spPr>
          <a:xfrm>
            <a:off x="167158" y="5429417"/>
            <a:ext cx="8981931" cy="1015663"/>
          </a:xfrm>
          <a:prstGeom prst="rect">
            <a:avLst/>
          </a:prstGeom>
          <a:solidFill>
            <a:srgbClr val="BAE5F5"/>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A Variance Inflation Factor (VIF)  of 1.01631 for "</a:t>
            </a:r>
            <a:r>
              <a:rPr lang="en-US" sz="2000" err="1">
                <a:latin typeface="Times New Roman"/>
                <a:cs typeface="Times New Roman"/>
              </a:rPr>
              <a:t>bgr</a:t>
            </a:r>
            <a:r>
              <a:rPr lang="en-US" sz="2000">
                <a:latin typeface="Times New Roman"/>
                <a:cs typeface="Times New Roman"/>
              </a:rPr>
              <a:t>" and "</a:t>
            </a:r>
            <a:r>
              <a:rPr lang="en-US" sz="2000" err="1">
                <a:latin typeface="Times New Roman"/>
                <a:cs typeface="Times New Roman"/>
              </a:rPr>
              <a:t>bu</a:t>
            </a:r>
            <a:r>
              <a:rPr lang="en-US" sz="2000">
                <a:latin typeface="Times New Roman"/>
                <a:cs typeface="Times New Roman"/>
              </a:rPr>
              <a:t>" suggests negligible multicollinearity, indicating stable variance for these coefficient estimates in the regression model.</a:t>
            </a:r>
          </a:p>
        </p:txBody>
      </p:sp>
      <p:sp>
        <p:nvSpPr>
          <p:cNvPr id="3" name="TextBox 2">
            <a:extLst>
              <a:ext uri="{FF2B5EF4-FFF2-40B4-BE49-F238E27FC236}">
                <a16:creationId xmlns:a16="http://schemas.microsoft.com/office/drawing/2014/main" id="{5ED91551-4604-D260-AED4-523A4B42B080}"/>
              </a:ext>
            </a:extLst>
          </p:cNvPr>
          <p:cNvSpPr txBox="1"/>
          <p:nvPr/>
        </p:nvSpPr>
        <p:spPr>
          <a:xfrm>
            <a:off x="6100234" y="945304"/>
            <a:ext cx="5928783" cy="397031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
              <a:buChar char="•"/>
            </a:pPr>
            <a:r>
              <a:rPr lang="en-US">
                <a:latin typeface="Times New Roman"/>
                <a:cs typeface="Arial"/>
              </a:rPr>
              <a:t>The logistic regression model reveals that for each unit increase in blood glucose levels (</a:t>
            </a:r>
            <a:r>
              <a:rPr lang="en-US" err="1">
                <a:latin typeface="Times New Roman"/>
                <a:cs typeface="Arial"/>
              </a:rPr>
              <a:t>bgr</a:t>
            </a:r>
            <a:r>
              <a:rPr lang="en-US">
                <a:latin typeface="Times New Roman"/>
                <a:cs typeface="Arial"/>
              </a:rPr>
              <a:t>), the log odds of chronic kidney disease increase by approximately 0.034 (p &lt; 0.001). ​</a:t>
            </a:r>
          </a:p>
          <a:p>
            <a:pPr marL="342900" indent="-342900" algn="just">
              <a:buFont typeface=""/>
              <a:buChar char="•"/>
            </a:pPr>
            <a:r>
              <a:rPr lang="en-US">
                <a:latin typeface="Times New Roman"/>
                <a:cs typeface="Arial"/>
              </a:rPr>
              <a:t>For each unit increase in blood urea levels (</a:t>
            </a:r>
            <a:r>
              <a:rPr lang="en-US" err="1">
                <a:latin typeface="Times New Roman"/>
                <a:cs typeface="Arial"/>
              </a:rPr>
              <a:t>bu</a:t>
            </a:r>
            <a:r>
              <a:rPr lang="en-US">
                <a:latin typeface="Times New Roman"/>
                <a:cs typeface="Arial"/>
              </a:rPr>
              <a:t>), the log odds of chronic kidney disease increase by approximately 0.045 (p &lt; 0.001). ​</a:t>
            </a:r>
          </a:p>
          <a:p>
            <a:pPr marL="342900" indent="-342900" algn="just">
              <a:buFont typeface=""/>
              <a:buChar char="•"/>
            </a:pPr>
            <a:r>
              <a:rPr lang="en-US">
                <a:latin typeface="Times New Roman"/>
                <a:cs typeface="Arial"/>
              </a:rPr>
              <a:t>The intercept of –5.859 (p &lt; 0.001) represents the log odds of chronic kidney disease when both </a:t>
            </a:r>
            <a:r>
              <a:rPr lang="en-US" err="1">
                <a:latin typeface="Times New Roman"/>
                <a:cs typeface="Arial"/>
              </a:rPr>
              <a:t>bgr</a:t>
            </a:r>
            <a:r>
              <a:rPr lang="en-US">
                <a:latin typeface="Times New Roman"/>
                <a:cs typeface="Arial"/>
              </a:rPr>
              <a:t> and </a:t>
            </a:r>
            <a:r>
              <a:rPr lang="en-US" err="1">
                <a:latin typeface="Times New Roman"/>
                <a:cs typeface="Arial"/>
              </a:rPr>
              <a:t>bu</a:t>
            </a:r>
            <a:r>
              <a:rPr lang="en-US">
                <a:latin typeface="Times New Roman"/>
                <a:cs typeface="Arial"/>
              </a:rPr>
              <a:t> are zero. ​</a:t>
            </a:r>
          </a:p>
          <a:p>
            <a:pPr marL="342900" indent="-342900" algn="just">
              <a:buFont typeface=""/>
              <a:buChar char="•"/>
            </a:pPr>
            <a:r>
              <a:rPr lang="en-US">
                <a:latin typeface="Times New Roman"/>
                <a:cs typeface="Arial"/>
              </a:rPr>
              <a:t>As the p-values are less than 0.05, the null hypothesis is rejected suggesting there is evidence to suggest that there is a significant association between blood glucose levels (</a:t>
            </a:r>
            <a:r>
              <a:rPr lang="en-US" err="1">
                <a:latin typeface="Times New Roman"/>
                <a:cs typeface="Arial"/>
              </a:rPr>
              <a:t>bgr</a:t>
            </a:r>
            <a:r>
              <a:rPr lang="en-US">
                <a:latin typeface="Times New Roman"/>
                <a:cs typeface="Arial"/>
              </a:rPr>
              <a:t>) and blood urea levels (</a:t>
            </a:r>
            <a:r>
              <a:rPr lang="en-US" err="1">
                <a:latin typeface="Times New Roman"/>
                <a:cs typeface="Arial"/>
              </a:rPr>
              <a:t>bu</a:t>
            </a:r>
            <a:r>
              <a:rPr lang="en-US">
                <a:latin typeface="Times New Roman"/>
                <a:cs typeface="Arial"/>
              </a:rPr>
              <a:t>) with chronic kidney disease (CKD).​</a:t>
            </a:r>
          </a:p>
        </p:txBody>
      </p:sp>
    </p:spTree>
    <p:extLst>
      <p:ext uri="{BB962C8B-B14F-4D97-AF65-F5344CB8AC3E}">
        <p14:creationId xmlns:p14="http://schemas.microsoft.com/office/powerpoint/2010/main" val="2497369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program&#10;&#10;Description automatically generated">
            <a:extLst>
              <a:ext uri="{FF2B5EF4-FFF2-40B4-BE49-F238E27FC236}">
                <a16:creationId xmlns:a16="http://schemas.microsoft.com/office/drawing/2014/main" id="{F0A27850-1202-6116-9D61-2AA7F8B3FDAB}"/>
              </a:ext>
            </a:extLst>
          </p:cNvPr>
          <p:cNvPicPr>
            <a:picLocks noChangeAspect="1"/>
          </p:cNvPicPr>
          <p:nvPr/>
        </p:nvPicPr>
        <p:blipFill>
          <a:blip r:embed="rId2"/>
          <a:stretch>
            <a:fillRect/>
          </a:stretch>
        </p:blipFill>
        <p:spPr>
          <a:xfrm>
            <a:off x="6100328" y="594433"/>
            <a:ext cx="5381218" cy="3503750"/>
          </a:xfrm>
          <a:prstGeom prst="rect">
            <a:avLst/>
          </a:prstGeom>
        </p:spPr>
      </p:pic>
      <p:sp>
        <p:nvSpPr>
          <p:cNvPr id="6" name="Content Placeholder 2">
            <a:extLst>
              <a:ext uri="{FF2B5EF4-FFF2-40B4-BE49-F238E27FC236}">
                <a16:creationId xmlns:a16="http://schemas.microsoft.com/office/drawing/2014/main" id="{FE45A9AB-CA64-C25B-BD62-A3F7FF66DF52}"/>
              </a:ext>
            </a:extLst>
          </p:cNvPr>
          <p:cNvSpPr>
            <a:spLocks noGrp="1"/>
          </p:cNvSpPr>
          <p:nvPr>
            <p:ph idx="1"/>
          </p:nvPr>
        </p:nvSpPr>
        <p:spPr>
          <a:xfrm>
            <a:off x="5650454" y="4160748"/>
            <a:ext cx="6409832" cy="2550276"/>
          </a:xfrm>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p>
            <a:pPr marL="457200" indent="-457200" algn="just"/>
            <a:r>
              <a:rPr lang="en-US" sz="1400">
                <a:latin typeface="Times New Roman"/>
                <a:cs typeface="Times New Roman"/>
              </a:rPr>
              <a:t>The intercept is estimated to be –0.476 which implies that when hypertension (</a:t>
            </a:r>
            <a:r>
              <a:rPr lang="en-US" sz="1400" err="1">
                <a:latin typeface="Times New Roman"/>
                <a:cs typeface="Times New Roman"/>
              </a:rPr>
              <a:t>htn</a:t>
            </a:r>
            <a:r>
              <a:rPr lang="en-US" sz="1400">
                <a:latin typeface="Times New Roman"/>
                <a:cs typeface="Times New Roman"/>
              </a:rPr>
              <a:t>) and bacteria (</a:t>
            </a:r>
            <a:r>
              <a:rPr lang="en-US" sz="1400" err="1">
                <a:latin typeface="Times New Roman"/>
                <a:cs typeface="Times New Roman"/>
              </a:rPr>
              <a:t>ba</a:t>
            </a:r>
            <a:r>
              <a:rPr lang="en-US" sz="1400">
                <a:latin typeface="Times New Roman"/>
                <a:cs typeface="Times New Roman"/>
              </a:rPr>
              <a:t>) are zero, the log-odds of the outcome is expected to be approximately –0.476. </a:t>
            </a:r>
            <a:endParaRPr lang="en-US" sz="1400"/>
          </a:p>
          <a:p>
            <a:pPr marL="457200" indent="-457200" algn="just"/>
            <a:r>
              <a:rPr lang="en-US" sz="1400">
                <a:latin typeface="Times New Roman"/>
                <a:cs typeface="Times New Roman"/>
              </a:rPr>
              <a:t>For every one-unit increase in </a:t>
            </a:r>
            <a:r>
              <a:rPr lang="en-US" sz="1400" err="1">
                <a:latin typeface="Times New Roman"/>
                <a:cs typeface="Times New Roman"/>
              </a:rPr>
              <a:t>htn</a:t>
            </a:r>
            <a:r>
              <a:rPr lang="en-US" sz="1400">
                <a:latin typeface="Times New Roman"/>
                <a:cs typeface="Times New Roman"/>
              </a:rPr>
              <a:t>, the log-odds of the outcome are expected to increase by 19.90, while for  </a:t>
            </a:r>
            <a:r>
              <a:rPr lang="en-US" sz="1400" err="1">
                <a:latin typeface="Times New Roman"/>
                <a:cs typeface="Times New Roman"/>
              </a:rPr>
              <a:t>ba</a:t>
            </a:r>
            <a:r>
              <a:rPr lang="en-US" sz="1400">
                <a:latin typeface="Times New Roman"/>
                <a:cs typeface="Times New Roman"/>
              </a:rPr>
              <a:t>, the log-odds of the outcome are expected to increase by 18.74. </a:t>
            </a:r>
            <a:endParaRPr lang="en-US" sz="1400">
              <a:latin typeface="Avenir Next LT Pro"/>
              <a:cs typeface="Times New Roman"/>
            </a:endParaRPr>
          </a:p>
          <a:p>
            <a:pPr marL="457200" indent="-457200" algn="just"/>
            <a:r>
              <a:rPr lang="en-US" sz="1400">
                <a:latin typeface="Times New Roman"/>
                <a:cs typeface="Times New Roman"/>
              </a:rPr>
              <a:t>Due to their high p-values (0.982 and 0.991, respectively), </a:t>
            </a:r>
            <a:r>
              <a:rPr lang="en-US" sz="1400">
                <a:latin typeface="Times New Roman"/>
                <a:ea typeface="+mn-lt"/>
                <a:cs typeface="+mn-lt"/>
              </a:rPr>
              <a:t>we fail to reject the null hypothesis suggesting that there is a significant association between hypertension (</a:t>
            </a:r>
            <a:r>
              <a:rPr lang="en-US" sz="1400" err="1">
                <a:latin typeface="Times New Roman"/>
                <a:ea typeface="+mn-lt"/>
                <a:cs typeface="+mn-lt"/>
              </a:rPr>
              <a:t>htn</a:t>
            </a:r>
            <a:r>
              <a:rPr lang="en-US" sz="1400">
                <a:latin typeface="Times New Roman"/>
                <a:ea typeface="+mn-lt"/>
                <a:cs typeface="+mn-lt"/>
              </a:rPr>
              <a:t>) and bacteria (</a:t>
            </a:r>
            <a:r>
              <a:rPr lang="en-US" sz="1400" err="1">
                <a:latin typeface="Times New Roman"/>
                <a:ea typeface="+mn-lt"/>
                <a:cs typeface="+mn-lt"/>
              </a:rPr>
              <a:t>ba</a:t>
            </a:r>
            <a:r>
              <a:rPr lang="en-US" sz="1400">
                <a:latin typeface="Times New Roman"/>
                <a:ea typeface="+mn-lt"/>
                <a:cs typeface="+mn-lt"/>
              </a:rPr>
              <a:t>) with chronic kidney disease (CKD).</a:t>
            </a:r>
            <a:endParaRPr lang="en-US" sz="1400"/>
          </a:p>
          <a:p>
            <a:pPr marL="457200" indent="-457200" algn="just"/>
            <a:endParaRPr lang="en-US" sz="1700">
              <a:latin typeface="Times New Roman"/>
              <a:cs typeface="Times New Roman"/>
            </a:endParaRPr>
          </a:p>
        </p:txBody>
      </p:sp>
      <p:pic>
        <p:nvPicPr>
          <p:cNvPr id="8" name="Picture 7" descr="A computer screen shot of a black screen&#10;&#10;Description automatically generated">
            <a:extLst>
              <a:ext uri="{FF2B5EF4-FFF2-40B4-BE49-F238E27FC236}">
                <a16:creationId xmlns:a16="http://schemas.microsoft.com/office/drawing/2014/main" id="{61FFADC2-8704-DD75-CD04-BBA9C52A7264}"/>
              </a:ext>
            </a:extLst>
          </p:cNvPr>
          <p:cNvPicPr>
            <a:picLocks noChangeAspect="1"/>
          </p:cNvPicPr>
          <p:nvPr/>
        </p:nvPicPr>
        <p:blipFill>
          <a:blip r:embed="rId3"/>
          <a:stretch>
            <a:fillRect/>
          </a:stretch>
        </p:blipFill>
        <p:spPr>
          <a:xfrm>
            <a:off x="425669" y="2836389"/>
            <a:ext cx="4714289" cy="1180409"/>
          </a:xfrm>
          <a:prstGeom prst="rect">
            <a:avLst/>
          </a:prstGeom>
        </p:spPr>
      </p:pic>
      <p:sp>
        <p:nvSpPr>
          <p:cNvPr id="10" name="Title 1">
            <a:extLst>
              <a:ext uri="{FF2B5EF4-FFF2-40B4-BE49-F238E27FC236}">
                <a16:creationId xmlns:a16="http://schemas.microsoft.com/office/drawing/2014/main" id="{4B6142EA-BC4D-AFFF-ADB0-0C53567681C6}"/>
              </a:ext>
            </a:extLst>
          </p:cNvPr>
          <p:cNvSpPr txBox="1">
            <a:spLocks/>
          </p:cNvSpPr>
          <p:nvPr/>
        </p:nvSpPr>
        <p:spPr>
          <a:xfrm>
            <a:off x="1872513" y="2235485"/>
            <a:ext cx="1819353" cy="400504"/>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ctr"/>
            <a:r>
              <a:rPr lang="en-US" sz="1800" b="1">
                <a:latin typeface="Times New Roman"/>
                <a:cs typeface="Times New Roman"/>
              </a:rPr>
              <a:t>Chi-square test</a:t>
            </a:r>
          </a:p>
        </p:txBody>
      </p:sp>
      <p:sp>
        <p:nvSpPr>
          <p:cNvPr id="11" name="Title 1">
            <a:extLst>
              <a:ext uri="{FF2B5EF4-FFF2-40B4-BE49-F238E27FC236}">
                <a16:creationId xmlns:a16="http://schemas.microsoft.com/office/drawing/2014/main" id="{76427FD0-92B0-0A97-8ECB-80B732655FAA}"/>
              </a:ext>
            </a:extLst>
          </p:cNvPr>
          <p:cNvSpPr txBox="1">
            <a:spLocks/>
          </p:cNvSpPr>
          <p:nvPr/>
        </p:nvSpPr>
        <p:spPr>
          <a:xfrm>
            <a:off x="7470672" y="101884"/>
            <a:ext cx="2865833" cy="380184"/>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ctr"/>
            <a:r>
              <a:rPr lang="en-US" sz="1800" b="1">
                <a:latin typeface="Times New Roman"/>
                <a:cs typeface="Times New Roman"/>
              </a:rPr>
              <a:t>Logistic Regression Model</a:t>
            </a:r>
          </a:p>
        </p:txBody>
      </p:sp>
      <p:sp>
        <p:nvSpPr>
          <p:cNvPr id="13" name="TextBox 12">
            <a:extLst>
              <a:ext uri="{FF2B5EF4-FFF2-40B4-BE49-F238E27FC236}">
                <a16:creationId xmlns:a16="http://schemas.microsoft.com/office/drawing/2014/main" id="{AC4AA879-A8F8-70DF-902A-EEF2B0AE7E45}"/>
              </a:ext>
            </a:extLst>
          </p:cNvPr>
          <p:cNvSpPr txBox="1"/>
          <p:nvPr/>
        </p:nvSpPr>
        <p:spPr>
          <a:xfrm>
            <a:off x="341767" y="4159683"/>
            <a:ext cx="4868346" cy="230832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ea typeface="+mn-lt"/>
                <a:cs typeface="+mn-lt"/>
              </a:rPr>
              <a:t>Chi-square test was done to evaluate the association between the independent categorical variables. Chi-square test was done for all categorical variables, and </a:t>
            </a:r>
            <a:r>
              <a:rPr lang="en-US" sz="1600" err="1">
                <a:latin typeface="Times New Roman"/>
                <a:ea typeface="+mn-lt"/>
                <a:cs typeface="+mn-lt"/>
              </a:rPr>
              <a:t>htn</a:t>
            </a:r>
            <a:r>
              <a:rPr lang="en-US" sz="1600">
                <a:latin typeface="Times New Roman"/>
                <a:ea typeface="+mn-lt"/>
                <a:cs typeface="+mn-lt"/>
              </a:rPr>
              <a:t> and </a:t>
            </a:r>
            <a:r>
              <a:rPr lang="en-US" sz="1600" err="1">
                <a:latin typeface="Times New Roman"/>
                <a:ea typeface="+mn-lt"/>
                <a:cs typeface="+mn-lt"/>
              </a:rPr>
              <a:t>ba</a:t>
            </a:r>
            <a:r>
              <a:rPr lang="en-US" sz="1600">
                <a:latin typeface="Times New Roman"/>
                <a:ea typeface="+mn-lt"/>
                <a:cs typeface="+mn-lt"/>
              </a:rPr>
              <a:t> are the variables that didn’t show multi co-linearity. The chi-square test for independence between </a:t>
            </a:r>
            <a:r>
              <a:rPr lang="en-US" sz="1600" err="1">
                <a:latin typeface="Times New Roman"/>
                <a:ea typeface="+mn-lt"/>
                <a:cs typeface="+mn-lt"/>
              </a:rPr>
              <a:t>ba</a:t>
            </a:r>
            <a:r>
              <a:rPr lang="en-US" sz="1600">
                <a:latin typeface="Times New Roman"/>
                <a:ea typeface="+mn-lt"/>
                <a:cs typeface="+mn-lt"/>
              </a:rPr>
              <a:t> and </a:t>
            </a:r>
            <a:r>
              <a:rPr lang="en-US" sz="1600" err="1">
                <a:latin typeface="Times New Roman"/>
                <a:ea typeface="+mn-lt"/>
                <a:cs typeface="+mn-lt"/>
              </a:rPr>
              <a:t>htn</a:t>
            </a:r>
            <a:r>
              <a:rPr lang="en-US" sz="1600">
                <a:latin typeface="Times New Roman"/>
                <a:ea typeface="+mn-lt"/>
                <a:cs typeface="+mn-lt"/>
              </a:rPr>
              <a:t> with chronic kidney disease yielded a p-value of 0.1203, indicating no significant association between the two variables.</a:t>
            </a:r>
            <a:endParaRPr lang="en-US" sz="1600">
              <a:latin typeface="Times New Roman"/>
              <a:cs typeface="Times New Roman"/>
            </a:endParaRPr>
          </a:p>
          <a:p>
            <a:pPr algn="just"/>
            <a:endParaRPr lang="en-US" sz="1600">
              <a:latin typeface="Times New Roman"/>
              <a:cs typeface="Times New Roman"/>
            </a:endParaRPr>
          </a:p>
        </p:txBody>
      </p:sp>
      <p:sp>
        <p:nvSpPr>
          <p:cNvPr id="17" name="Title 1">
            <a:extLst>
              <a:ext uri="{FF2B5EF4-FFF2-40B4-BE49-F238E27FC236}">
                <a16:creationId xmlns:a16="http://schemas.microsoft.com/office/drawing/2014/main" id="{E6B960CA-9AB1-A0F7-AF25-AD0ADEEA9999}"/>
              </a:ext>
            </a:extLst>
          </p:cNvPr>
          <p:cNvSpPr txBox="1">
            <a:spLocks/>
          </p:cNvSpPr>
          <p:nvPr/>
        </p:nvSpPr>
        <p:spPr>
          <a:xfrm>
            <a:off x="1071" y="-2117"/>
            <a:ext cx="5743986" cy="10207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ctr"/>
            <a:r>
              <a:rPr lang="en-US" sz="2800" b="1">
                <a:latin typeface="Times New Roman"/>
                <a:cs typeface="Times New Roman"/>
              </a:rPr>
              <a:t>Research Question 2</a:t>
            </a:r>
            <a:endParaRPr lang="en-US" sz="2800" b="1">
              <a:cs typeface="Sabon Next LT"/>
            </a:endParaRPr>
          </a:p>
        </p:txBody>
      </p:sp>
      <p:sp>
        <p:nvSpPr>
          <p:cNvPr id="19" name="Content Placeholder 2">
            <a:extLst>
              <a:ext uri="{FF2B5EF4-FFF2-40B4-BE49-F238E27FC236}">
                <a16:creationId xmlns:a16="http://schemas.microsoft.com/office/drawing/2014/main" id="{D4DFB0F2-692F-10F1-5427-D36DA0FCF8E1}"/>
              </a:ext>
            </a:extLst>
          </p:cNvPr>
          <p:cNvSpPr txBox="1">
            <a:spLocks/>
          </p:cNvSpPr>
          <p:nvPr/>
        </p:nvSpPr>
        <p:spPr>
          <a:xfrm>
            <a:off x="412551" y="910167"/>
            <a:ext cx="4934772" cy="969540"/>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a:latin typeface="Times New Roman"/>
                <a:cs typeface="Times New Roman"/>
              </a:rPr>
              <a:t>What is the association between bacteria (</a:t>
            </a:r>
            <a:r>
              <a:rPr lang="en-US" sz="2200" err="1">
                <a:latin typeface="Times New Roman"/>
                <a:cs typeface="Times New Roman"/>
              </a:rPr>
              <a:t>ba</a:t>
            </a:r>
            <a:r>
              <a:rPr lang="en-US" sz="2200">
                <a:latin typeface="Times New Roman"/>
                <a:cs typeface="Times New Roman"/>
              </a:rPr>
              <a:t>) and hypertension (</a:t>
            </a:r>
            <a:r>
              <a:rPr lang="en-US" sz="2200" err="1">
                <a:latin typeface="Times New Roman"/>
                <a:cs typeface="Times New Roman"/>
              </a:rPr>
              <a:t>htn</a:t>
            </a:r>
            <a:r>
              <a:rPr lang="en-US" sz="2200">
                <a:latin typeface="Times New Roman"/>
                <a:cs typeface="Times New Roman"/>
              </a:rPr>
              <a:t>) with chronic kidney disease? </a:t>
            </a:r>
            <a:endParaRPr lang="en-US"/>
          </a:p>
        </p:txBody>
      </p:sp>
    </p:spTree>
    <p:extLst>
      <p:ext uri="{BB962C8B-B14F-4D97-AF65-F5344CB8AC3E}">
        <p14:creationId xmlns:p14="http://schemas.microsoft.com/office/powerpoint/2010/main" val="367265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88EA-404A-2CAC-B313-0BF8E77B0B3F}"/>
              </a:ext>
            </a:extLst>
          </p:cNvPr>
          <p:cNvSpPr>
            <a:spLocks noGrp="1"/>
          </p:cNvSpPr>
          <p:nvPr>
            <p:ph type="title"/>
          </p:nvPr>
        </p:nvSpPr>
        <p:spPr>
          <a:xfrm>
            <a:off x="4660277" y="175260"/>
            <a:ext cx="3338606" cy="952825"/>
          </a:xfrm>
        </p:spPr>
        <p:txBody>
          <a:bodyPr>
            <a:normAutofit/>
          </a:bodyPr>
          <a:lstStyle/>
          <a:p>
            <a:pPr algn="just"/>
            <a:r>
              <a:rPr lang="en-US" sz="4800">
                <a:latin typeface="Times New Roman"/>
                <a:cs typeface="Times New Roman"/>
              </a:rPr>
              <a:t>Limitations</a:t>
            </a:r>
            <a:endParaRPr lang="en-US"/>
          </a:p>
        </p:txBody>
      </p:sp>
      <p:sp>
        <p:nvSpPr>
          <p:cNvPr id="3" name="Content Placeholder 2">
            <a:extLst>
              <a:ext uri="{FF2B5EF4-FFF2-40B4-BE49-F238E27FC236}">
                <a16:creationId xmlns:a16="http://schemas.microsoft.com/office/drawing/2014/main" id="{465AEBCD-8577-3343-5930-DF13061B2651}"/>
              </a:ext>
            </a:extLst>
          </p:cNvPr>
          <p:cNvSpPr>
            <a:spLocks noGrp="1"/>
          </p:cNvSpPr>
          <p:nvPr>
            <p:ph idx="1"/>
          </p:nvPr>
        </p:nvSpPr>
        <p:spPr>
          <a:xfrm>
            <a:off x="469277" y="1128380"/>
            <a:ext cx="11247753" cy="5385391"/>
          </a:xfrm>
        </p:spPr>
        <p:txBody>
          <a:bodyPr vert="horz" lIns="91440" tIns="45720" rIns="91440" bIns="45720" rtlCol="0" anchor="t">
            <a:noAutofit/>
          </a:bodyPr>
          <a:lstStyle/>
          <a:p>
            <a:pPr marL="457200" indent="-457200">
              <a:buAutoNum type="arabicPeriod"/>
            </a:pPr>
            <a:r>
              <a:rPr lang="en-US" sz="2400">
                <a:latin typeface="Times New Roman"/>
                <a:cs typeface="Times New Roman"/>
              </a:rPr>
              <a:t>Sample Size and Generalizability: With only 400 observations, the dataset may not be representative of the entire population, potentially limiting the applicability of the findings to different or broader groups.</a:t>
            </a:r>
            <a:endParaRPr lang="en-US"/>
          </a:p>
          <a:p>
            <a:pPr marL="457200" indent="-457200">
              <a:buAutoNum type="arabicPeriod"/>
            </a:pPr>
            <a:r>
              <a:rPr lang="en-US" sz="2400">
                <a:latin typeface="Times New Roman"/>
                <a:cs typeface="Times New Roman"/>
              </a:rPr>
              <a:t>Presence of Missing Values: Imputing missing values can introduce biases, especially if the missing data patterns are not random. This method relies on the assumption that missing values resemble the observed data.</a:t>
            </a:r>
          </a:p>
          <a:p>
            <a:pPr marL="457200" indent="-457200">
              <a:buAutoNum type="arabicPeriod"/>
            </a:pPr>
            <a:r>
              <a:rPr lang="en-US" sz="2400">
                <a:latin typeface="Times New Roman"/>
                <a:cs typeface="Times New Roman"/>
              </a:rPr>
              <a:t>Potential for Residual Confounding: The study could be limited by unmeasured variables that may influence the outcomes, such as dietary habits, lifestyle choices, or genetic factors, which are not included in the dataset.</a:t>
            </a:r>
          </a:p>
          <a:p>
            <a:pPr marL="457200" indent="-457200">
              <a:buAutoNum type="arabicPeriod"/>
            </a:pPr>
            <a:r>
              <a:rPr lang="en-US" sz="2400">
                <a:latin typeface="Times New Roman"/>
                <a:cs typeface="Times New Roman"/>
              </a:rPr>
              <a:t>Data Processing and Outlier Management: Outlier management techniques used, like winsorization and replacement, may not fully address their impact on the analysis and can be subjective, leading to potential data distortion.</a:t>
            </a:r>
          </a:p>
          <a:p>
            <a:pPr marL="457200" indent="-457200">
              <a:buAutoNum type="arabicPeriod"/>
            </a:pPr>
            <a:endParaRPr lang="en-US" sz="2400">
              <a:latin typeface="Times New Roman"/>
              <a:cs typeface="Times New Roman"/>
            </a:endParaRPr>
          </a:p>
        </p:txBody>
      </p:sp>
    </p:spTree>
    <p:extLst>
      <p:ext uri="{BB962C8B-B14F-4D97-AF65-F5344CB8AC3E}">
        <p14:creationId xmlns:p14="http://schemas.microsoft.com/office/powerpoint/2010/main" val="281927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5453-C155-2DC5-28C8-53D1423C88E0}"/>
              </a:ext>
            </a:extLst>
          </p:cNvPr>
          <p:cNvSpPr>
            <a:spLocks noGrp="1"/>
          </p:cNvSpPr>
          <p:nvPr>
            <p:ph type="title"/>
          </p:nvPr>
        </p:nvSpPr>
        <p:spPr/>
        <p:txBody>
          <a:bodyPr>
            <a:normAutofit/>
          </a:bodyPr>
          <a:lstStyle/>
          <a:p>
            <a:pPr algn="ctr"/>
            <a:r>
              <a:rPr lang="en-US" sz="4800">
                <a:latin typeface="Times New Roman"/>
                <a:cs typeface="Times New Roman"/>
              </a:rPr>
              <a:t>References</a:t>
            </a:r>
          </a:p>
        </p:txBody>
      </p:sp>
      <p:sp>
        <p:nvSpPr>
          <p:cNvPr id="3" name="Content Placeholder 2">
            <a:extLst>
              <a:ext uri="{FF2B5EF4-FFF2-40B4-BE49-F238E27FC236}">
                <a16:creationId xmlns:a16="http://schemas.microsoft.com/office/drawing/2014/main" id="{6B66C5F8-7CE8-C1ED-B7C2-3CBDE2DEE261}"/>
              </a:ext>
            </a:extLst>
          </p:cNvPr>
          <p:cNvSpPr>
            <a:spLocks noGrp="1"/>
          </p:cNvSpPr>
          <p:nvPr>
            <p:ph idx="1"/>
          </p:nvPr>
        </p:nvSpPr>
        <p:spPr/>
        <p:txBody>
          <a:bodyPr vert="horz" lIns="91440" tIns="45720" rIns="91440" bIns="45720" rtlCol="0" anchor="t">
            <a:normAutofit/>
          </a:bodyPr>
          <a:lstStyle/>
          <a:p>
            <a:pPr indent="-457200">
              <a:lnSpc>
                <a:spcPct val="200000"/>
              </a:lnSpc>
              <a:buNone/>
            </a:pPr>
            <a:r>
              <a:rPr lang="en-US" sz="2000" err="1">
                <a:latin typeface="Times New Roman"/>
                <a:ea typeface="+mn-lt"/>
                <a:cs typeface="+mn-lt"/>
              </a:rPr>
              <a:t>Kovesdy</a:t>
            </a:r>
            <a:r>
              <a:rPr lang="en-US" sz="2000">
                <a:latin typeface="Times New Roman"/>
                <a:ea typeface="+mn-lt"/>
                <a:cs typeface="+mn-lt"/>
              </a:rPr>
              <a:t> C. P. (2022). Epidemiology of chronic kidney disease: an update 2022. Kidney international supplements, 12(1), 7–11. https://doi.org/10.1016/j.kisu.2021.11.003 </a:t>
            </a:r>
            <a:endParaRPr lang="en-US" sz="2000">
              <a:latin typeface="Times New Roman"/>
              <a:cs typeface="Times New Roman"/>
            </a:endParaRPr>
          </a:p>
          <a:p>
            <a:pPr indent="-457200">
              <a:lnSpc>
                <a:spcPct val="200000"/>
              </a:lnSpc>
              <a:buNone/>
            </a:pPr>
            <a:endParaRPr lang="en-US" sz="2000">
              <a:latin typeface="Times New Roman"/>
              <a:cs typeface="Times New Roman"/>
            </a:endParaRPr>
          </a:p>
          <a:p>
            <a:pPr marL="0" indent="-457200">
              <a:lnSpc>
                <a:spcPct val="200000"/>
              </a:lnSpc>
              <a:buNone/>
            </a:pPr>
            <a:endParaRPr lang="en-US" sz="2000">
              <a:latin typeface="Times New Roman"/>
              <a:cs typeface="Times New Roman"/>
            </a:endParaRPr>
          </a:p>
        </p:txBody>
      </p:sp>
    </p:spTree>
    <p:extLst>
      <p:ext uri="{BB962C8B-B14F-4D97-AF65-F5344CB8AC3E}">
        <p14:creationId xmlns:p14="http://schemas.microsoft.com/office/powerpoint/2010/main" val="3267713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35A5-8A59-1E22-0981-12BC40FD17AA}"/>
              </a:ext>
            </a:extLst>
          </p:cNvPr>
          <p:cNvSpPr>
            <a:spLocks noGrp="1"/>
          </p:cNvSpPr>
          <p:nvPr>
            <p:ph type="title"/>
          </p:nvPr>
        </p:nvSpPr>
        <p:spPr/>
        <p:txBody>
          <a:bodyPr/>
          <a:lstStyle/>
          <a:p>
            <a:r>
              <a:rPr lang="en-US"/>
              <a:t>Appendix:</a:t>
            </a:r>
          </a:p>
        </p:txBody>
      </p:sp>
      <p:pic>
        <p:nvPicPr>
          <p:cNvPr id="4" name="Content Placeholder 3" descr="A green text on a white background&#10;&#10;Description automatically generated">
            <a:extLst>
              <a:ext uri="{FF2B5EF4-FFF2-40B4-BE49-F238E27FC236}">
                <a16:creationId xmlns:a16="http://schemas.microsoft.com/office/drawing/2014/main" id="{6AA6936E-BDE3-E8DC-7327-64EA4C1DA18B}"/>
              </a:ext>
            </a:extLst>
          </p:cNvPr>
          <p:cNvPicPr>
            <a:picLocks noGrp="1" noChangeAspect="1"/>
          </p:cNvPicPr>
          <p:nvPr>
            <p:ph idx="1"/>
          </p:nvPr>
        </p:nvPicPr>
        <p:blipFill>
          <a:blip r:embed="rId2"/>
          <a:stretch>
            <a:fillRect/>
          </a:stretch>
        </p:blipFill>
        <p:spPr>
          <a:xfrm>
            <a:off x="458694" y="1900883"/>
            <a:ext cx="6146800" cy="5715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083FA6E-F301-22E2-2592-0A0CEDD01EDD}"/>
              </a:ext>
            </a:extLst>
          </p:cNvPr>
          <p:cNvPicPr>
            <a:picLocks noChangeAspect="1"/>
          </p:cNvPicPr>
          <p:nvPr/>
        </p:nvPicPr>
        <p:blipFill>
          <a:blip r:embed="rId3"/>
          <a:stretch>
            <a:fillRect/>
          </a:stretch>
        </p:blipFill>
        <p:spPr>
          <a:xfrm>
            <a:off x="458694" y="3195705"/>
            <a:ext cx="5168900" cy="2590800"/>
          </a:xfrm>
          <a:prstGeom prst="rect">
            <a:avLst/>
          </a:prstGeom>
        </p:spPr>
      </p:pic>
      <p:sp>
        <p:nvSpPr>
          <p:cNvPr id="6" name="TextBox 5">
            <a:extLst>
              <a:ext uri="{FF2B5EF4-FFF2-40B4-BE49-F238E27FC236}">
                <a16:creationId xmlns:a16="http://schemas.microsoft.com/office/drawing/2014/main" id="{02803092-5482-1746-1B79-CAE73C6525CF}"/>
              </a:ext>
            </a:extLst>
          </p:cNvPr>
          <p:cNvSpPr txBox="1"/>
          <p:nvPr/>
        </p:nvSpPr>
        <p:spPr>
          <a:xfrm>
            <a:off x="458695" y="2551815"/>
            <a:ext cx="2582217"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1: Code to import dataset</a:t>
            </a:r>
          </a:p>
        </p:txBody>
      </p:sp>
      <p:sp>
        <p:nvSpPr>
          <p:cNvPr id="7" name="TextBox 6">
            <a:extLst>
              <a:ext uri="{FF2B5EF4-FFF2-40B4-BE49-F238E27FC236}">
                <a16:creationId xmlns:a16="http://schemas.microsoft.com/office/drawing/2014/main" id="{7A0BACAF-0E3B-042F-A660-61BD6BBD1590}"/>
              </a:ext>
            </a:extLst>
          </p:cNvPr>
          <p:cNvSpPr txBox="1"/>
          <p:nvPr/>
        </p:nvSpPr>
        <p:spPr>
          <a:xfrm>
            <a:off x="458694" y="5826492"/>
            <a:ext cx="6934117"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2: Code for dimensions, number of rows and columns</a:t>
            </a:r>
          </a:p>
        </p:txBody>
      </p:sp>
      <p:pic>
        <p:nvPicPr>
          <p:cNvPr id="8" name="Picture 7" descr="A screenshot of a computer&#10;&#10;Description automatically generated">
            <a:extLst>
              <a:ext uri="{FF2B5EF4-FFF2-40B4-BE49-F238E27FC236}">
                <a16:creationId xmlns:a16="http://schemas.microsoft.com/office/drawing/2014/main" id="{CD458CCF-5FDD-CDEC-852A-7730A1E7E52A}"/>
              </a:ext>
            </a:extLst>
          </p:cNvPr>
          <p:cNvPicPr>
            <a:picLocks noChangeAspect="1"/>
          </p:cNvPicPr>
          <p:nvPr/>
        </p:nvPicPr>
        <p:blipFill rotWithShape="1">
          <a:blip r:embed="rId4"/>
          <a:srcRect l="-57" r="28816" b="472"/>
          <a:stretch/>
        </p:blipFill>
        <p:spPr>
          <a:xfrm>
            <a:off x="6691017" y="727709"/>
            <a:ext cx="5500983" cy="2136788"/>
          </a:xfrm>
          <a:prstGeom prst="rect">
            <a:avLst/>
          </a:prstGeom>
        </p:spPr>
      </p:pic>
      <p:sp>
        <p:nvSpPr>
          <p:cNvPr id="9" name="TextBox 8">
            <a:extLst>
              <a:ext uri="{FF2B5EF4-FFF2-40B4-BE49-F238E27FC236}">
                <a16:creationId xmlns:a16="http://schemas.microsoft.com/office/drawing/2014/main" id="{241D3BC9-57E0-4F66-86D0-6A26775B9533}"/>
              </a:ext>
            </a:extLst>
          </p:cNvPr>
          <p:cNvSpPr txBox="1"/>
          <p:nvPr/>
        </p:nvSpPr>
        <p:spPr>
          <a:xfrm>
            <a:off x="6691017" y="2904485"/>
            <a:ext cx="3155723"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3: Code for head of the dataset </a:t>
            </a:r>
          </a:p>
        </p:txBody>
      </p:sp>
      <p:pic>
        <p:nvPicPr>
          <p:cNvPr id="10" name="Picture 9" descr="A screenshot of a computer&#10;&#10;Description automatically generated">
            <a:extLst>
              <a:ext uri="{FF2B5EF4-FFF2-40B4-BE49-F238E27FC236}">
                <a16:creationId xmlns:a16="http://schemas.microsoft.com/office/drawing/2014/main" id="{BD6CFCA0-56C7-0595-5A4A-F1DB001AF539}"/>
              </a:ext>
            </a:extLst>
          </p:cNvPr>
          <p:cNvPicPr>
            <a:picLocks noChangeAspect="1"/>
          </p:cNvPicPr>
          <p:nvPr/>
        </p:nvPicPr>
        <p:blipFill>
          <a:blip r:embed="rId5"/>
          <a:stretch>
            <a:fillRect/>
          </a:stretch>
        </p:blipFill>
        <p:spPr>
          <a:xfrm>
            <a:off x="6316143" y="3502814"/>
            <a:ext cx="5875857" cy="2462177"/>
          </a:xfrm>
          <a:prstGeom prst="rect">
            <a:avLst/>
          </a:prstGeom>
        </p:spPr>
      </p:pic>
      <p:sp>
        <p:nvSpPr>
          <p:cNvPr id="11" name="TextBox 10">
            <a:extLst>
              <a:ext uri="{FF2B5EF4-FFF2-40B4-BE49-F238E27FC236}">
                <a16:creationId xmlns:a16="http://schemas.microsoft.com/office/drawing/2014/main" id="{B22A1404-CAC4-21A4-FF2F-5184E05CE2B1}"/>
              </a:ext>
            </a:extLst>
          </p:cNvPr>
          <p:cNvSpPr txBox="1"/>
          <p:nvPr/>
        </p:nvSpPr>
        <p:spPr>
          <a:xfrm>
            <a:off x="6316143" y="6004978"/>
            <a:ext cx="3860321"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4: Summary of the dataset</a:t>
            </a:r>
          </a:p>
        </p:txBody>
      </p:sp>
    </p:spTree>
    <p:extLst>
      <p:ext uri="{BB962C8B-B14F-4D97-AF65-F5344CB8AC3E}">
        <p14:creationId xmlns:p14="http://schemas.microsoft.com/office/powerpoint/2010/main" val="4001170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D317-E9D1-9B9A-A472-4EE022A312C5}"/>
              </a:ext>
            </a:extLst>
          </p:cNvPr>
          <p:cNvSpPr>
            <a:spLocks noGrp="1"/>
          </p:cNvSpPr>
          <p:nvPr>
            <p:ph type="title"/>
          </p:nvPr>
        </p:nvSpPr>
        <p:spPr/>
        <p:txBody>
          <a:bodyPr/>
          <a:lstStyle/>
          <a:p>
            <a:r>
              <a:rPr lang="en-US"/>
              <a:t>Appendix:</a:t>
            </a:r>
          </a:p>
        </p:txBody>
      </p:sp>
      <p:pic>
        <p:nvPicPr>
          <p:cNvPr id="4" name="Content Placeholder 3" descr="A table of numbers and letters&#10;&#10;Description automatically generated">
            <a:extLst>
              <a:ext uri="{FF2B5EF4-FFF2-40B4-BE49-F238E27FC236}">
                <a16:creationId xmlns:a16="http://schemas.microsoft.com/office/drawing/2014/main" id="{CAE7208A-C0D2-0A50-235A-868B63AD1081}"/>
              </a:ext>
            </a:extLst>
          </p:cNvPr>
          <p:cNvPicPr>
            <a:picLocks noGrp="1" noChangeAspect="1"/>
          </p:cNvPicPr>
          <p:nvPr>
            <p:ph idx="1"/>
          </p:nvPr>
        </p:nvPicPr>
        <p:blipFill>
          <a:blip r:embed="rId2"/>
          <a:stretch>
            <a:fillRect/>
          </a:stretch>
        </p:blipFill>
        <p:spPr>
          <a:xfrm>
            <a:off x="458694" y="1549400"/>
            <a:ext cx="5645024" cy="4195763"/>
          </a:xfrm>
          <a:prstGeom prst="rect">
            <a:avLst/>
          </a:prstGeom>
        </p:spPr>
      </p:pic>
      <p:sp>
        <p:nvSpPr>
          <p:cNvPr id="5" name="TextBox 4">
            <a:extLst>
              <a:ext uri="{FF2B5EF4-FFF2-40B4-BE49-F238E27FC236}">
                <a16:creationId xmlns:a16="http://schemas.microsoft.com/office/drawing/2014/main" id="{4B2AE96B-A41B-4C28-6B1C-2A2F6A808D92}"/>
              </a:ext>
            </a:extLst>
          </p:cNvPr>
          <p:cNvSpPr txBox="1"/>
          <p:nvPr/>
        </p:nvSpPr>
        <p:spPr>
          <a:xfrm>
            <a:off x="367820" y="5745163"/>
            <a:ext cx="2242922" cy="276999"/>
          </a:xfrm>
          <a:prstGeom prst="rect">
            <a:avLst/>
          </a:prstGeom>
          <a:noFill/>
        </p:spPr>
        <p:txBody>
          <a:bodyPr wrap="none" rtlCol="0">
            <a:spAutoFit/>
          </a:bodyPr>
          <a:lstStyle/>
          <a:p>
            <a:r>
              <a:rPr lang="en-US" sz="1200">
                <a:latin typeface="Times New Roman" panose="02020603050405020304" pitchFamily="18" charset="0"/>
                <a:cs typeface="Times New Roman" panose="02020603050405020304" pitchFamily="18" charset="0"/>
              </a:rPr>
              <a:t>Figure 5: Dataset before cleaning</a:t>
            </a:r>
          </a:p>
        </p:txBody>
      </p:sp>
      <p:pic>
        <p:nvPicPr>
          <p:cNvPr id="6" name="Picture 5" descr="A screenshot of a table&#10;&#10;Description automatically generated">
            <a:extLst>
              <a:ext uri="{FF2B5EF4-FFF2-40B4-BE49-F238E27FC236}">
                <a16:creationId xmlns:a16="http://schemas.microsoft.com/office/drawing/2014/main" id="{86B43120-8C4C-F359-1ED9-A4457AFB272D}"/>
              </a:ext>
            </a:extLst>
          </p:cNvPr>
          <p:cNvPicPr>
            <a:picLocks noChangeAspect="1"/>
          </p:cNvPicPr>
          <p:nvPr/>
        </p:nvPicPr>
        <p:blipFill>
          <a:blip r:embed="rId3"/>
          <a:stretch>
            <a:fillRect/>
          </a:stretch>
        </p:blipFill>
        <p:spPr>
          <a:xfrm>
            <a:off x="6301111" y="1559940"/>
            <a:ext cx="5915977" cy="4174682"/>
          </a:xfrm>
          <a:prstGeom prst="rect">
            <a:avLst/>
          </a:prstGeom>
        </p:spPr>
      </p:pic>
      <p:sp>
        <p:nvSpPr>
          <p:cNvPr id="7" name="TextBox 6">
            <a:extLst>
              <a:ext uri="{FF2B5EF4-FFF2-40B4-BE49-F238E27FC236}">
                <a16:creationId xmlns:a16="http://schemas.microsoft.com/office/drawing/2014/main" id="{0497485F-E653-222F-2509-D6A245DAE961}"/>
              </a:ext>
            </a:extLst>
          </p:cNvPr>
          <p:cNvSpPr txBox="1"/>
          <p:nvPr/>
        </p:nvSpPr>
        <p:spPr>
          <a:xfrm>
            <a:off x="6472238" y="5745163"/>
            <a:ext cx="3599089"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6: Dataset after cleaning</a:t>
            </a:r>
          </a:p>
        </p:txBody>
      </p:sp>
    </p:spTree>
    <p:extLst>
      <p:ext uri="{BB962C8B-B14F-4D97-AF65-F5344CB8AC3E}">
        <p14:creationId xmlns:p14="http://schemas.microsoft.com/office/powerpoint/2010/main" val="3065402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4FAD-7BEF-002C-127C-A8379DD85A5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Appendix:</a:t>
            </a:r>
          </a:p>
        </p:txBody>
      </p:sp>
      <p:pic>
        <p:nvPicPr>
          <p:cNvPr id="4" name="Content Placeholder 3" descr="A black background with white text&#10;&#10;Description automatically generated">
            <a:extLst>
              <a:ext uri="{FF2B5EF4-FFF2-40B4-BE49-F238E27FC236}">
                <a16:creationId xmlns:a16="http://schemas.microsoft.com/office/drawing/2014/main" id="{E7F30AD6-318E-0338-0195-18DAB78A674D}"/>
              </a:ext>
            </a:extLst>
          </p:cNvPr>
          <p:cNvPicPr>
            <a:picLocks noGrp="1" noChangeAspect="1"/>
          </p:cNvPicPr>
          <p:nvPr>
            <p:ph idx="1"/>
          </p:nvPr>
        </p:nvPicPr>
        <p:blipFill>
          <a:blip r:embed="rId2"/>
          <a:stretch>
            <a:fillRect/>
          </a:stretch>
        </p:blipFill>
        <p:spPr>
          <a:xfrm>
            <a:off x="458694" y="1691323"/>
            <a:ext cx="5194300" cy="1397000"/>
          </a:xfrm>
          <a:prstGeom prst="rect">
            <a:avLst/>
          </a:prstGeom>
        </p:spPr>
      </p:pic>
      <p:sp>
        <p:nvSpPr>
          <p:cNvPr id="5" name="TextBox 4">
            <a:extLst>
              <a:ext uri="{FF2B5EF4-FFF2-40B4-BE49-F238E27FC236}">
                <a16:creationId xmlns:a16="http://schemas.microsoft.com/office/drawing/2014/main" id="{F4CD26AD-B965-F4E9-E180-053BE24071FA}"/>
              </a:ext>
            </a:extLst>
          </p:cNvPr>
          <p:cNvSpPr txBox="1"/>
          <p:nvPr/>
        </p:nvSpPr>
        <p:spPr>
          <a:xfrm>
            <a:off x="433656" y="3088323"/>
            <a:ext cx="4047775"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7: Code to check the total count of null values</a:t>
            </a:r>
          </a:p>
        </p:txBody>
      </p:sp>
      <p:pic>
        <p:nvPicPr>
          <p:cNvPr id="6" name="Picture 5" descr="A screenshot of a computer&#10;&#10;Description automatically generated">
            <a:extLst>
              <a:ext uri="{FF2B5EF4-FFF2-40B4-BE49-F238E27FC236}">
                <a16:creationId xmlns:a16="http://schemas.microsoft.com/office/drawing/2014/main" id="{071FC12E-BA54-4482-56D8-625243BE1E15}"/>
              </a:ext>
            </a:extLst>
          </p:cNvPr>
          <p:cNvPicPr>
            <a:picLocks noChangeAspect="1"/>
          </p:cNvPicPr>
          <p:nvPr/>
        </p:nvPicPr>
        <p:blipFill>
          <a:blip r:embed="rId3"/>
          <a:stretch>
            <a:fillRect/>
          </a:stretch>
        </p:blipFill>
        <p:spPr>
          <a:xfrm>
            <a:off x="458694" y="3589478"/>
            <a:ext cx="5920721" cy="2492935"/>
          </a:xfrm>
          <a:prstGeom prst="rect">
            <a:avLst/>
          </a:prstGeom>
        </p:spPr>
      </p:pic>
      <p:sp>
        <p:nvSpPr>
          <p:cNvPr id="7" name="TextBox 6">
            <a:extLst>
              <a:ext uri="{FF2B5EF4-FFF2-40B4-BE49-F238E27FC236}">
                <a16:creationId xmlns:a16="http://schemas.microsoft.com/office/drawing/2014/main" id="{79FABAF3-9AC3-2F02-74A9-71BD12FB4858}"/>
              </a:ext>
            </a:extLst>
          </p:cNvPr>
          <p:cNvSpPr txBox="1"/>
          <p:nvPr/>
        </p:nvSpPr>
        <p:spPr>
          <a:xfrm>
            <a:off x="458694" y="6082414"/>
            <a:ext cx="3759067"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8: Code to check null values per column</a:t>
            </a:r>
          </a:p>
        </p:txBody>
      </p:sp>
      <p:pic>
        <p:nvPicPr>
          <p:cNvPr id="8" name="Picture 7" descr="A screenshot of a computer&#10;&#10;Description automatically generated">
            <a:extLst>
              <a:ext uri="{FF2B5EF4-FFF2-40B4-BE49-F238E27FC236}">
                <a16:creationId xmlns:a16="http://schemas.microsoft.com/office/drawing/2014/main" id="{010098E6-6193-85C5-54E3-6B091789CFA2}"/>
              </a:ext>
            </a:extLst>
          </p:cNvPr>
          <p:cNvPicPr>
            <a:picLocks noChangeAspect="1"/>
          </p:cNvPicPr>
          <p:nvPr/>
        </p:nvPicPr>
        <p:blipFill rotWithShape="1">
          <a:blip r:embed="rId4"/>
          <a:srcRect l="-751" t="2336" r="177" b="-234"/>
          <a:stretch/>
        </p:blipFill>
        <p:spPr>
          <a:xfrm>
            <a:off x="6631222" y="1124742"/>
            <a:ext cx="5560778" cy="4957671"/>
          </a:xfrm>
          <a:prstGeom prst="rect">
            <a:avLst/>
          </a:prstGeom>
        </p:spPr>
      </p:pic>
      <p:sp>
        <p:nvSpPr>
          <p:cNvPr id="9" name="TextBox 8">
            <a:extLst>
              <a:ext uri="{FF2B5EF4-FFF2-40B4-BE49-F238E27FC236}">
                <a16:creationId xmlns:a16="http://schemas.microsoft.com/office/drawing/2014/main" id="{2C2B4742-F029-268F-0F5D-0EE558A35BC4}"/>
              </a:ext>
            </a:extLst>
          </p:cNvPr>
          <p:cNvSpPr txBox="1"/>
          <p:nvPr/>
        </p:nvSpPr>
        <p:spPr>
          <a:xfrm>
            <a:off x="6631222" y="6082413"/>
            <a:ext cx="2605200" cy="276999"/>
          </a:xfrm>
          <a:prstGeom prst="rect">
            <a:avLst/>
          </a:prstGeom>
          <a:noFill/>
        </p:spPr>
        <p:txBody>
          <a:bodyPr wrap="none" rtlCol="0">
            <a:spAutoFit/>
          </a:bodyPr>
          <a:lstStyle/>
          <a:p>
            <a:r>
              <a:rPr lang="en-US" sz="1200">
                <a:latin typeface="Times New Roman" panose="02020603050405020304" pitchFamily="18" charset="0"/>
                <a:cs typeface="Times New Roman" panose="02020603050405020304" pitchFamily="18" charset="0"/>
              </a:rPr>
              <a:t>Figure 9: Code for datatype conversion</a:t>
            </a:r>
          </a:p>
        </p:txBody>
      </p:sp>
    </p:spTree>
    <p:extLst>
      <p:ext uri="{BB962C8B-B14F-4D97-AF65-F5344CB8AC3E}">
        <p14:creationId xmlns:p14="http://schemas.microsoft.com/office/powerpoint/2010/main" val="2703265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5" name="Picture 14">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EA04500-8F97-DAB9-E54F-61FC7774F570}"/>
              </a:ext>
            </a:extLst>
          </p:cNvPr>
          <p:cNvSpPr>
            <a:spLocks noGrp="1"/>
          </p:cNvSpPr>
          <p:nvPr>
            <p:ph type="title"/>
          </p:nvPr>
        </p:nvSpPr>
        <p:spPr>
          <a:xfrm>
            <a:off x="3172884" y="47242"/>
            <a:ext cx="5867400" cy="1664573"/>
          </a:xfrm>
        </p:spPr>
        <p:txBody>
          <a:bodyPr>
            <a:normAutofit/>
          </a:bodyPr>
          <a:lstStyle/>
          <a:p>
            <a:pPr algn="ctr"/>
            <a:r>
              <a:rPr lang="en-US" sz="4800">
                <a:latin typeface="Times New Roman"/>
                <a:cs typeface="Times New Roman"/>
              </a:rPr>
              <a:t>Introduction</a:t>
            </a:r>
          </a:p>
        </p:txBody>
      </p:sp>
      <p:sp>
        <p:nvSpPr>
          <p:cNvPr id="3" name="Content Placeholder 2">
            <a:extLst>
              <a:ext uri="{FF2B5EF4-FFF2-40B4-BE49-F238E27FC236}">
                <a16:creationId xmlns:a16="http://schemas.microsoft.com/office/drawing/2014/main" id="{D1AD6879-6601-F712-B3DD-7F398F27FA9C}"/>
              </a:ext>
            </a:extLst>
          </p:cNvPr>
          <p:cNvSpPr>
            <a:spLocks noGrp="1"/>
          </p:cNvSpPr>
          <p:nvPr>
            <p:ph idx="1"/>
          </p:nvPr>
        </p:nvSpPr>
        <p:spPr>
          <a:xfrm>
            <a:off x="574458" y="1820963"/>
            <a:ext cx="11037706" cy="4159775"/>
          </a:xfrm>
        </p:spPr>
        <p:txBody>
          <a:bodyPr vert="horz" lIns="91440" tIns="45720" rIns="91440" bIns="45720" rtlCol="0" anchor="t">
            <a:noAutofit/>
          </a:bodyPr>
          <a:lstStyle/>
          <a:p>
            <a:pPr>
              <a:buNone/>
            </a:pPr>
            <a:r>
              <a:rPr lang="en-US">
                <a:latin typeface="Times New Roman"/>
                <a:cs typeface="Times New Roman"/>
              </a:rPr>
              <a:t> Over 800 million people worldwide suffer from chronic kidney disease, a degenerative illness that affects more than 10% of the global population. It is one of the few non-communicable diseases that has seen an increase in related deaths over the past 20 years is chronic renal disease, which has become one of the primary causes of death worldwide (</a:t>
            </a:r>
            <a:r>
              <a:rPr lang="en-US" err="1">
                <a:latin typeface="Times New Roman"/>
                <a:cs typeface="Times New Roman"/>
              </a:rPr>
              <a:t>Kovesdy</a:t>
            </a:r>
            <a:r>
              <a:rPr lang="en-US">
                <a:latin typeface="Times New Roman"/>
                <a:cs typeface="Times New Roman"/>
              </a:rPr>
              <a:t>, 2022). </a:t>
            </a:r>
          </a:p>
          <a:p>
            <a:pPr marL="0" indent="0" algn="just">
              <a:buNone/>
            </a:pPr>
            <a:endParaRPr lang="en-US">
              <a:latin typeface="Times New Roman"/>
              <a:cs typeface="Times New Roman"/>
            </a:endParaRPr>
          </a:p>
        </p:txBody>
      </p:sp>
    </p:spTree>
    <p:extLst>
      <p:ext uri="{BB962C8B-B14F-4D97-AF65-F5344CB8AC3E}">
        <p14:creationId xmlns:p14="http://schemas.microsoft.com/office/powerpoint/2010/main" val="395304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0B50-F28D-2DE9-844C-D421C0FBD5B3}"/>
              </a:ext>
            </a:extLst>
          </p:cNvPr>
          <p:cNvSpPr>
            <a:spLocks noGrp="1"/>
          </p:cNvSpPr>
          <p:nvPr>
            <p:ph type="title"/>
          </p:nvPr>
        </p:nvSpPr>
        <p:spPr/>
        <p:txBody>
          <a:bodyPr/>
          <a:lstStyle/>
          <a:p>
            <a:r>
              <a:rPr lang="en-US"/>
              <a:t>Appendix:</a:t>
            </a:r>
          </a:p>
        </p:txBody>
      </p:sp>
      <p:pic>
        <p:nvPicPr>
          <p:cNvPr id="4" name="Content Placeholder 3" descr="A screen shot of a computer program&#10;&#10;Description automatically generated">
            <a:extLst>
              <a:ext uri="{FF2B5EF4-FFF2-40B4-BE49-F238E27FC236}">
                <a16:creationId xmlns:a16="http://schemas.microsoft.com/office/drawing/2014/main" id="{78393115-F87C-8993-D5D3-83E86E2D2E2D}"/>
              </a:ext>
            </a:extLst>
          </p:cNvPr>
          <p:cNvPicPr>
            <a:picLocks noGrp="1" noChangeAspect="1"/>
          </p:cNvPicPr>
          <p:nvPr>
            <p:ph idx="1"/>
          </p:nvPr>
        </p:nvPicPr>
        <p:blipFill>
          <a:blip r:embed="rId2"/>
          <a:stretch>
            <a:fillRect/>
          </a:stretch>
        </p:blipFill>
        <p:spPr>
          <a:xfrm>
            <a:off x="595253" y="1535112"/>
            <a:ext cx="5275836" cy="3932244"/>
          </a:xfrm>
          <a:prstGeom prst="rect">
            <a:avLst/>
          </a:prstGeom>
        </p:spPr>
      </p:pic>
      <p:sp>
        <p:nvSpPr>
          <p:cNvPr id="5" name="TextBox 4">
            <a:extLst>
              <a:ext uri="{FF2B5EF4-FFF2-40B4-BE49-F238E27FC236}">
                <a16:creationId xmlns:a16="http://schemas.microsoft.com/office/drawing/2014/main" id="{0B311AB7-4BE2-F493-3D5D-62C57C343228}"/>
              </a:ext>
            </a:extLst>
          </p:cNvPr>
          <p:cNvSpPr txBox="1"/>
          <p:nvPr/>
        </p:nvSpPr>
        <p:spPr>
          <a:xfrm>
            <a:off x="595253" y="5467356"/>
            <a:ext cx="290636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10: Outlier detection using IQR</a:t>
            </a:r>
          </a:p>
        </p:txBody>
      </p:sp>
      <p:pic>
        <p:nvPicPr>
          <p:cNvPr id="6" name="Picture 5" descr="A screen shot of a computer program&#10;&#10;Description automatically generated">
            <a:extLst>
              <a:ext uri="{FF2B5EF4-FFF2-40B4-BE49-F238E27FC236}">
                <a16:creationId xmlns:a16="http://schemas.microsoft.com/office/drawing/2014/main" id="{9843485B-ED64-B6B2-1E85-B4359BFD3A48}"/>
              </a:ext>
            </a:extLst>
          </p:cNvPr>
          <p:cNvPicPr>
            <a:picLocks noChangeAspect="1"/>
          </p:cNvPicPr>
          <p:nvPr/>
        </p:nvPicPr>
        <p:blipFill>
          <a:blip r:embed="rId3"/>
          <a:stretch>
            <a:fillRect/>
          </a:stretch>
        </p:blipFill>
        <p:spPr>
          <a:xfrm>
            <a:off x="6748464" y="365760"/>
            <a:ext cx="4287575" cy="3932244"/>
          </a:xfrm>
          <a:prstGeom prst="rect">
            <a:avLst/>
          </a:prstGeom>
        </p:spPr>
      </p:pic>
      <p:sp>
        <p:nvSpPr>
          <p:cNvPr id="7" name="TextBox 6">
            <a:extLst>
              <a:ext uri="{FF2B5EF4-FFF2-40B4-BE49-F238E27FC236}">
                <a16:creationId xmlns:a16="http://schemas.microsoft.com/office/drawing/2014/main" id="{2C16E0D0-2993-ADB7-027E-51C81E58CDB0}"/>
              </a:ext>
            </a:extLst>
          </p:cNvPr>
          <p:cNvSpPr txBox="1"/>
          <p:nvPr/>
        </p:nvSpPr>
        <p:spPr>
          <a:xfrm>
            <a:off x="6748464" y="4298004"/>
            <a:ext cx="3413802"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11: Outlier detection using </a:t>
            </a:r>
            <a:r>
              <a:rPr lang="en-US" sz="1200" err="1">
                <a:latin typeface="Times New Roman" panose="02020603050405020304" pitchFamily="18" charset="0"/>
                <a:cs typeface="Times New Roman" panose="02020603050405020304" pitchFamily="18" charset="0"/>
              </a:rPr>
              <a:t>Winsorization</a:t>
            </a:r>
            <a:endParaRPr lang="en-US" sz="1200">
              <a:latin typeface="Times New Roman" panose="02020603050405020304" pitchFamily="18" charset="0"/>
              <a:cs typeface="Times New Roman" panose="02020603050405020304" pitchFamily="18" charset="0"/>
            </a:endParaRPr>
          </a:p>
        </p:txBody>
      </p:sp>
      <p:pic>
        <p:nvPicPr>
          <p:cNvPr id="8" name="Picture 7" descr="A close-up of a computer code&#10;&#10;Description automatically generated">
            <a:extLst>
              <a:ext uri="{FF2B5EF4-FFF2-40B4-BE49-F238E27FC236}">
                <a16:creationId xmlns:a16="http://schemas.microsoft.com/office/drawing/2014/main" id="{214694DA-ED65-1EEF-FD32-2319E2380028}"/>
              </a:ext>
            </a:extLst>
          </p:cNvPr>
          <p:cNvPicPr>
            <a:picLocks noChangeAspect="1"/>
          </p:cNvPicPr>
          <p:nvPr/>
        </p:nvPicPr>
        <p:blipFill>
          <a:blip r:embed="rId4"/>
          <a:stretch>
            <a:fillRect/>
          </a:stretch>
        </p:blipFill>
        <p:spPr>
          <a:xfrm>
            <a:off x="6320913" y="4805704"/>
            <a:ext cx="5728147" cy="661652"/>
          </a:xfrm>
          <a:prstGeom prst="rect">
            <a:avLst/>
          </a:prstGeom>
        </p:spPr>
      </p:pic>
      <p:sp>
        <p:nvSpPr>
          <p:cNvPr id="9" name="TextBox 8">
            <a:extLst>
              <a:ext uri="{FF2B5EF4-FFF2-40B4-BE49-F238E27FC236}">
                <a16:creationId xmlns:a16="http://schemas.microsoft.com/office/drawing/2014/main" id="{057EB11B-8C44-E624-75BE-50051393304F}"/>
              </a:ext>
            </a:extLst>
          </p:cNvPr>
          <p:cNvSpPr txBox="1"/>
          <p:nvPr/>
        </p:nvSpPr>
        <p:spPr>
          <a:xfrm>
            <a:off x="6320913" y="5467357"/>
            <a:ext cx="317302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11: Code for apply </a:t>
            </a:r>
            <a:r>
              <a:rPr lang="en-US" sz="1200" err="1">
                <a:latin typeface="Times New Roman" panose="02020603050405020304" pitchFamily="18" charset="0"/>
                <a:cs typeface="Times New Roman" panose="02020603050405020304" pitchFamily="18" charset="0"/>
              </a:rPr>
              <a:t>winsorization</a:t>
            </a: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1761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8" name="Picture 27">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0" name="Rectangle 2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44949AB-0D77-E58C-B4F3-DDD958334945}"/>
              </a:ext>
            </a:extLst>
          </p:cNvPr>
          <p:cNvSpPr>
            <a:spLocks noGrp="1"/>
          </p:cNvSpPr>
          <p:nvPr>
            <p:ph type="title"/>
          </p:nvPr>
        </p:nvSpPr>
        <p:spPr>
          <a:xfrm>
            <a:off x="996275" y="394623"/>
            <a:ext cx="5996619" cy="2131033"/>
          </a:xfrm>
        </p:spPr>
        <p:txBody>
          <a:bodyPr vert="horz" lIns="91440" tIns="45720" rIns="91440" bIns="45720" rtlCol="0" anchor="ctr">
            <a:normAutofit/>
          </a:bodyPr>
          <a:lstStyle/>
          <a:p>
            <a:r>
              <a:rPr lang="en-US"/>
              <a:t>Appendix:</a:t>
            </a:r>
          </a:p>
        </p:txBody>
      </p:sp>
      <p:grpSp>
        <p:nvGrpSpPr>
          <p:cNvPr id="34" name="Group 33">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5" name="Picture 34">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6" name="Picture 35">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A diagram of a graph&#10;&#10;Description automatically generated">
            <a:extLst>
              <a:ext uri="{FF2B5EF4-FFF2-40B4-BE49-F238E27FC236}">
                <a16:creationId xmlns:a16="http://schemas.microsoft.com/office/drawing/2014/main" id="{51B7FD41-4430-FDAC-F4A4-B8B211FA29A7}"/>
              </a:ext>
            </a:extLst>
          </p:cNvPr>
          <p:cNvPicPr>
            <a:picLocks noChangeAspect="1"/>
          </p:cNvPicPr>
          <p:nvPr/>
        </p:nvPicPr>
        <p:blipFill rotWithShape="1">
          <a:blip r:embed="rId4"/>
          <a:srcRect t="7161" r="-193" b="376"/>
          <a:stretch/>
        </p:blipFill>
        <p:spPr>
          <a:xfrm>
            <a:off x="809814" y="2271713"/>
            <a:ext cx="5179237" cy="3791777"/>
          </a:xfrm>
          <a:prstGeom prst="rect">
            <a:avLst/>
          </a:prstGeom>
        </p:spPr>
      </p:pic>
      <p:pic>
        <p:nvPicPr>
          <p:cNvPr id="4" name="Content Placeholder 3" descr="A diagram of a bar&#10;&#10;Description automatically generated">
            <a:extLst>
              <a:ext uri="{FF2B5EF4-FFF2-40B4-BE49-F238E27FC236}">
                <a16:creationId xmlns:a16="http://schemas.microsoft.com/office/drawing/2014/main" id="{41F97A21-F16B-7019-E5F6-7EDB19208D97}"/>
              </a:ext>
            </a:extLst>
          </p:cNvPr>
          <p:cNvPicPr>
            <a:picLocks noGrp="1" noChangeAspect="1"/>
          </p:cNvPicPr>
          <p:nvPr>
            <p:ph idx="1"/>
          </p:nvPr>
        </p:nvPicPr>
        <p:blipFill>
          <a:blip r:embed="rId5"/>
          <a:stretch>
            <a:fillRect/>
          </a:stretch>
        </p:blipFill>
        <p:spPr>
          <a:xfrm>
            <a:off x="6190657" y="2271714"/>
            <a:ext cx="5179237" cy="3768262"/>
          </a:xfrm>
          <a:prstGeom prst="rect">
            <a:avLst/>
          </a:prstGeom>
        </p:spPr>
      </p:pic>
      <p:sp>
        <p:nvSpPr>
          <p:cNvPr id="7" name="TextBox 6">
            <a:extLst>
              <a:ext uri="{FF2B5EF4-FFF2-40B4-BE49-F238E27FC236}">
                <a16:creationId xmlns:a16="http://schemas.microsoft.com/office/drawing/2014/main" id="{75C2BB53-A8E6-E611-CCF5-F28578E219B9}"/>
              </a:ext>
            </a:extLst>
          </p:cNvPr>
          <p:cNvSpPr txBox="1"/>
          <p:nvPr/>
        </p:nvSpPr>
        <p:spPr>
          <a:xfrm>
            <a:off x="806766" y="6063491"/>
            <a:ext cx="4496137"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Figure12: Data visualization for outliers before </a:t>
            </a:r>
            <a:r>
              <a:rPr lang="en-US" sz="1200" err="1">
                <a:latin typeface="Times New Roman" panose="02020603050405020304" pitchFamily="18" charset="0"/>
                <a:cs typeface="Times New Roman" panose="02020603050405020304" pitchFamily="18" charset="0"/>
              </a:rPr>
              <a:t>winsorization</a:t>
            </a:r>
            <a:endParaRPr lang="en-US" sz="12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5064365-02FE-5985-63EE-0CFA5BA7C924}"/>
              </a:ext>
            </a:extLst>
          </p:cNvPr>
          <p:cNvSpPr txBox="1"/>
          <p:nvPr/>
        </p:nvSpPr>
        <p:spPr>
          <a:xfrm>
            <a:off x="6139321" y="6019201"/>
            <a:ext cx="3902030" cy="276999"/>
          </a:xfrm>
          <a:prstGeom prst="rect">
            <a:avLst/>
          </a:prstGeom>
          <a:noFill/>
        </p:spPr>
        <p:txBody>
          <a:bodyPr wrap="none" rtlCol="0">
            <a:spAutoFit/>
          </a:bodyPr>
          <a:lstStyle/>
          <a:p>
            <a:r>
              <a:rPr lang="en-US" sz="1200">
                <a:latin typeface="Times New Roman" panose="02020603050405020304" pitchFamily="18" charset="0"/>
                <a:cs typeface="Times New Roman" panose="02020603050405020304" pitchFamily="18" charset="0"/>
              </a:rPr>
              <a:t>Figure 13: Data visualization for outliers after </a:t>
            </a:r>
            <a:r>
              <a:rPr lang="en-US" sz="1200" err="1">
                <a:latin typeface="Times New Roman" panose="02020603050405020304" pitchFamily="18" charset="0"/>
                <a:cs typeface="Times New Roman" panose="02020603050405020304" pitchFamily="18" charset="0"/>
              </a:rPr>
              <a:t>winsorization</a:t>
            </a: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6692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BEF6-72A8-1DBD-FCFE-8A097820520F}"/>
              </a:ext>
            </a:extLst>
          </p:cNvPr>
          <p:cNvSpPr>
            <a:spLocks noGrp="1"/>
          </p:cNvSpPr>
          <p:nvPr>
            <p:ph type="title"/>
          </p:nvPr>
        </p:nvSpPr>
        <p:spPr/>
        <p:txBody>
          <a:bodyPr>
            <a:normAutofit fontScale="90000"/>
          </a:bodyPr>
          <a:lstStyle/>
          <a:p>
            <a:r>
              <a:rPr lang="en-US"/>
              <a:t>Appendix:</a:t>
            </a:r>
            <a:br>
              <a:rPr lang="en-US"/>
            </a:br>
            <a:endParaRPr lang="en-US"/>
          </a:p>
        </p:txBody>
      </p:sp>
      <p:pic>
        <p:nvPicPr>
          <p:cNvPr id="4" name="Content Placeholder 3" descr="A screenshot of a computer&#10;&#10;Description automatically generated">
            <a:extLst>
              <a:ext uri="{FF2B5EF4-FFF2-40B4-BE49-F238E27FC236}">
                <a16:creationId xmlns:a16="http://schemas.microsoft.com/office/drawing/2014/main" id="{B6C95719-50CF-4636-C564-C229E389BDCD}"/>
              </a:ext>
            </a:extLst>
          </p:cNvPr>
          <p:cNvPicPr>
            <a:picLocks noGrp="1" noChangeAspect="1"/>
          </p:cNvPicPr>
          <p:nvPr>
            <p:ph idx="1"/>
          </p:nvPr>
        </p:nvPicPr>
        <p:blipFill>
          <a:blip r:embed="rId2"/>
          <a:stretch>
            <a:fillRect/>
          </a:stretch>
        </p:blipFill>
        <p:spPr>
          <a:xfrm>
            <a:off x="1155700" y="1983581"/>
            <a:ext cx="9880600" cy="4127500"/>
          </a:xfrm>
          <a:prstGeom prst="rect">
            <a:avLst/>
          </a:prstGeom>
        </p:spPr>
      </p:pic>
      <p:sp>
        <p:nvSpPr>
          <p:cNvPr id="5" name="TextBox 4">
            <a:extLst>
              <a:ext uri="{FF2B5EF4-FFF2-40B4-BE49-F238E27FC236}">
                <a16:creationId xmlns:a16="http://schemas.microsoft.com/office/drawing/2014/main" id="{01D304C7-6D5E-01FB-5E27-C5BB8CD91548}"/>
              </a:ext>
            </a:extLst>
          </p:cNvPr>
          <p:cNvSpPr txBox="1"/>
          <p:nvPr/>
        </p:nvSpPr>
        <p:spPr>
          <a:xfrm>
            <a:off x="1155700" y="6111081"/>
            <a:ext cx="3020357"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14: Summary of the dataset </a:t>
            </a:r>
          </a:p>
        </p:txBody>
      </p:sp>
    </p:spTree>
    <p:extLst>
      <p:ext uri="{BB962C8B-B14F-4D97-AF65-F5344CB8AC3E}">
        <p14:creationId xmlns:p14="http://schemas.microsoft.com/office/powerpoint/2010/main" val="315975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23327-A2D4-F481-F05F-57139F0D08C4}"/>
              </a:ext>
            </a:extLst>
          </p:cNvPr>
          <p:cNvSpPr>
            <a:spLocks noGrp="1"/>
          </p:cNvSpPr>
          <p:nvPr>
            <p:ph type="title"/>
          </p:nvPr>
        </p:nvSpPr>
        <p:spPr/>
        <p:txBody>
          <a:bodyPr/>
          <a:lstStyle/>
          <a:p>
            <a:r>
              <a:rPr lang="en-US"/>
              <a:t>Appendix:</a:t>
            </a:r>
          </a:p>
        </p:txBody>
      </p:sp>
      <p:pic>
        <p:nvPicPr>
          <p:cNvPr id="4" name="Content Placeholder 3">
            <a:extLst>
              <a:ext uri="{FF2B5EF4-FFF2-40B4-BE49-F238E27FC236}">
                <a16:creationId xmlns:a16="http://schemas.microsoft.com/office/drawing/2014/main" id="{E07C7358-5A06-B774-DE78-32F940CFD4CD}"/>
              </a:ext>
            </a:extLst>
          </p:cNvPr>
          <p:cNvPicPr>
            <a:picLocks noGrp="1" noChangeAspect="1"/>
          </p:cNvPicPr>
          <p:nvPr>
            <p:ph idx="1"/>
          </p:nvPr>
        </p:nvPicPr>
        <p:blipFill>
          <a:blip r:embed="rId2"/>
          <a:stretch>
            <a:fillRect/>
          </a:stretch>
        </p:blipFill>
        <p:spPr>
          <a:xfrm>
            <a:off x="250309" y="1691323"/>
            <a:ext cx="6504472" cy="2614863"/>
          </a:xfrm>
          <a:prstGeom prst="rect">
            <a:avLst/>
          </a:prstGeom>
        </p:spPr>
      </p:pic>
      <p:sp>
        <p:nvSpPr>
          <p:cNvPr id="5" name="TextBox 4">
            <a:extLst>
              <a:ext uri="{FF2B5EF4-FFF2-40B4-BE49-F238E27FC236}">
                <a16:creationId xmlns:a16="http://schemas.microsoft.com/office/drawing/2014/main" id="{232AB3BD-7DE6-5AD8-7533-580DBC9F531D}"/>
              </a:ext>
            </a:extLst>
          </p:cNvPr>
          <p:cNvSpPr txBox="1"/>
          <p:nvPr/>
        </p:nvSpPr>
        <p:spPr>
          <a:xfrm>
            <a:off x="250310" y="4306187"/>
            <a:ext cx="446213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15: Code for scattered plots for numeric columns</a:t>
            </a:r>
          </a:p>
        </p:txBody>
      </p:sp>
      <p:pic>
        <p:nvPicPr>
          <p:cNvPr id="6" name="Picture 5" descr="A screenshot of a computer screen&#10;&#10;Description automatically generated">
            <a:extLst>
              <a:ext uri="{FF2B5EF4-FFF2-40B4-BE49-F238E27FC236}">
                <a16:creationId xmlns:a16="http://schemas.microsoft.com/office/drawing/2014/main" id="{AC3A01FF-1E3A-7030-5A02-F81F3B1C21ED}"/>
              </a:ext>
            </a:extLst>
          </p:cNvPr>
          <p:cNvPicPr>
            <a:picLocks noChangeAspect="1"/>
          </p:cNvPicPr>
          <p:nvPr/>
        </p:nvPicPr>
        <p:blipFill>
          <a:blip r:embed="rId3"/>
          <a:stretch>
            <a:fillRect/>
          </a:stretch>
        </p:blipFill>
        <p:spPr>
          <a:xfrm>
            <a:off x="6963166" y="1691323"/>
            <a:ext cx="4286081" cy="4093386"/>
          </a:xfrm>
          <a:prstGeom prst="rect">
            <a:avLst/>
          </a:prstGeom>
        </p:spPr>
      </p:pic>
      <p:sp>
        <p:nvSpPr>
          <p:cNvPr id="7" name="TextBox 6">
            <a:extLst>
              <a:ext uri="{FF2B5EF4-FFF2-40B4-BE49-F238E27FC236}">
                <a16:creationId xmlns:a16="http://schemas.microsoft.com/office/drawing/2014/main" id="{26DCDC37-2483-8E19-9E11-A7B7A70C1514}"/>
              </a:ext>
            </a:extLst>
          </p:cNvPr>
          <p:cNvSpPr txBox="1"/>
          <p:nvPr/>
        </p:nvSpPr>
        <p:spPr>
          <a:xfrm>
            <a:off x="6963167" y="5784709"/>
            <a:ext cx="3589182"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16: Scattered plots for numeric columns</a:t>
            </a:r>
          </a:p>
        </p:txBody>
      </p:sp>
    </p:spTree>
    <p:extLst>
      <p:ext uri="{BB962C8B-B14F-4D97-AF65-F5344CB8AC3E}">
        <p14:creationId xmlns:p14="http://schemas.microsoft.com/office/powerpoint/2010/main" val="1042772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FFECD-0971-AF8E-552D-DCD385F2B983}"/>
              </a:ext>
            </a:extLst>
          </p:cNvPr>
          <p:cNvSpPr>
            <a:spLocks noGrp="1"/>
          </p:cNvSpPr>
          <p:nvPr>
            <p:ph type="title"/>
          </p:nvPr>
        </p:nvSpPr>
        <p:spPr/>
        <p:txBody>
          <a:bodyPr/>
          <a:lstStyle/>
          <a:p>
            <a:r>
              <a:rPr lang="en-US"/>
              <a:t>Appendix:</a:t>
            </a:r>
          </a:p>
        </p:txBody>
      </p:sp>
      <p:pic>
        <p:nvPicPr>
          <p:cNvPr id="4" name="Content Placeholder 3" descr="A screen shot of a computer code&#10;&#10;Description automatically generated">
            <a:extLst>
              <a:ext uri="{FF2B5EF4-FFF2-40B4-BE49-F238E27FC236}">
                <a16:creationId xmlns:a16="http://schemas.microsoft.com/office/drawing/2014/main" id="{D1779634-85E6-7FB8-6D86-E52CB6EA002B}"/>
              </a:ext>
            </a:extLst>
          </p:cNvPr>
          <p:cNvPicPr>
            <a:picLocks noGrp="1" noChangeAspect="1"/>
          </p:cNvPicPr>
          <p:nvPr>
            <p:ph idx="1"/>
          </p:nvPr>
        </p:nvPicPr>
        <p:blipFill>
          <a:blip r:embed="rId2"/>
          <a:stretch>
            <a:fillRect/>
          </a:stretch>
        </p:blipFill>
        <p:spPr>
          <a:xfrm>
            <a:off x="458694" y="1691323"/>
            <a:ext cx="6658783" cy="2452052"/>
          </a:xfrm>
          <a:prstGeom prst="rect">
            <a:avLst/>
          </a:prstGeom>
        </p:spPr>
      </p:pic>
      <p:pic>
        <p:nvPicPr>
          <p:cNvPr id="5" name="Picture 4" descr="A screenshot of a graph&#10;&#10;Description automatically generated">
            <a:extLst>
              <a:ext uri="{FF2B5EF4-FFF2-40B4-BE49-F238E27FC236}">
                <a16:creationId xmlns:a16="http://schemas.microsoft.com/office/drawing/2014/main" id="{18E4E8AF-DD9A-B49A-94A8-5755202A5424}"/>
              </a:ext>
            </a:extLst>
          </p:cNvPr>
          <p:cNvPicPr>
            <a:picLocks noChangeAspect="1"/>
          </p:cNvPicPr>
          <p:nvPr/>
        </p:nvPicPr>
        <p:blipFill>
          <a:blip r:embed="rId3"/>
          <a:stretch>
            <a:fillRect/>
          </a:stretch>
        </p:blipFill>
        <p:spPr>
          <a:xfrm>
            <a:off x="7229475" y="1389277"/>
            <a:ext cx="4503831" cy="3070646"/>
          </a:xfrm>
          <a:prstGeom prst="rect">
            <a:avLst/>
          </a:prstGeom>
        </p:spPr>
      </p:pic>
      <p:sp>
        <p:nvSpPr>
          <p:cNvPr id="6" name="TextBox 5">
            <a:extLst>
              <a:ext uri="{FF2B5EF4-FFF2-40B4-BE49-F238E27FC236}">
                <a16:creationId xmlns:a16="http://schemas.microsoft.com/office/drawing/2014/main" id="{3E95A59A-8A0A-AE46-9AD6-6A2C62ACA580}"/>
              </a:ext>
            </a:extLst>
          </p:cNvPr>
          <p:cNvSpPr txBox="1"/>
          <p:nvPr/>
        </p:nvSpPr>
        <p:spPr>
          <a:xfrm>
            <a:off x="458694" y="4143376"/>
            <a:ext cx="3627883"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17: Code for histograms for numeric variables</a:t>
            </a:r>
          </a:p>
        </p:txBody>
      </p:sp>
      <p:sp>
        <p:nvSpPr>
          <p:cNvPr id="7" name="TextBox 6">
            <a:extLst>
              <a:ext uri="{FF2B5EF4-FFF2-40B4-BE49-F238E27FC236}">
                <a16:creationId xmlns:a16="http://schemas.microsoft.com/office/drawing/2014/main" id="{B11F0EAE-F783-20A8-D5CC-25E05969F4E3}"/>
              </a:ext>
            </a:extLst>
          </p:cNvPr>
          <p:cNvSpPr txBox="1"/>
          <p:nvPr/>
        </p:nvSpPr>
        <p:spPr>
          <a:xfrm>
            <a:off x="7229475" y="4459924"/>
            <a:ext cx="3622391"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18: Histograms for numeric variables</a:t>
            </a:r>
          </a:p>
        </p:txBody>
      </p:sp>
    </p:spTree>
    <p:extLst>
      <p:ext uri="{BB962C8B-B14F-4D97-AF65-F5344CB8AC3E}">
        <p14:creationId xmlns:p14="http://schemas.microsoft.com/office/powerpoint/2010/main" val="2736032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2F989-439A-1AD4-8FC0-82708ABF5656}"/>
              </a:ext>
            </a:extLst>
          </p:cNvPr>
          <p:cNvSpPr>
            <a:spLocks noGrp="1"/>
          </p:cNvSpPr>
          <p:nvPr>
            <p:ph type="title"/>
          </p:nvPr>
        </p:nvSpPr>
        <p:spPr/>
        <p:txBody>
          <a:bodyPr/>
          <a:lstStyle/>
          <a:p>
            <a:r>
              <a:rPr lang="en-US"/>
              <a:t>Appendix:</a:t>
            </a:r>
          </a:p>
        </p:txBody>
      </p:sp>
      <p:pic>
        <p:nvPicPr>
          <p:cNvPr id="4" name="Content Placeholder 3" descr="A screen shot of a computer code&#10;&#10;Description automatically generated">
            <a:extLst>
              <a:ext uri="{FF2B5EF4-FFF2-40B4-BE49-F238E27FC236}">
                <a16:creationId xmlns:a16="http://schemas.microsoft.com/office/drawing/2014/main" id="{6040B829-CA27-C494-6CCE-59D848103B1B}"/>
              </a:ext>
            </a:extLst>
          </p:cNvPr>
          <p:cNvPicPr>
            <a:picLocks noGrp="1" noChangeAspect="1"/>
          </p:cNvPicPr>
          <p:nvPr>
            <p:ph idx="1"/>
          </p:nvPr>
        </p:nvPicPr>
        <p:blipFill>
          <a:blip r:embed="rId2"/>
          <a:stretch>
            <a:fillRect/>
          </a:stretch>
        </p:blipFill>
        <p:spPr>
          <a:xfrm>
            <a:off x="458694" y="1742547"/>
            <a:ext cx="5357902" cy="2715153"/>
          </a:xfrm>
          <a:prstGeom prst="rect">
            <a:avLst/>
          </a:prstGeom>
        </p:spPr>
      </p:pic>
      <p:pic>
        <p:nvPicPr>
          <p:cNvPr id="5" name="Picture 4" descr="A graph of a diagram&#10;&#10;Description automatically generated with medium confidence">
            <a:extLst>
              <a:ext uri="{FF2B5EF4-FFF2-40B4-BE49-F238E27FC236}">
                <a16:creationId xmlns:a16="http://schemas.microsoft.com/office/drawing/2014/main" id="{1037A14E-F612-5DC0-BB67-FB226E9AE72C}"/>
              </a:ext>
            </a:extLst>
          </p:cNvPr>
          <p:cNvPicPr>
            <a:picLocks noChangeAspect="1"/>
          </p:cNvPicPr>
          <p:nvPr/>
        </p:nvPicPr>
        <p:blipFill>
          <a:blip r:embed="rId3"/>
          <a:stretch>
            <a:fillRect/>
          </a:stretch>
        </p:blipFill>
        <p:spPr>
          <a:xfrm>
            <a:off x="5940954" y="416984"/>
            <a:ext cx="5589060" cy="5617936"/>
          </a:xfrm>
          <a:prstGeom prst="rect">
            <a:avLst/>
          </a:prstGeom>
        </p:spPr>
      </p:pic>
      <p:sp>
        <p:nvSpPr>
          <p:cNvPr id="6" name="TextBox 5">
            <a:extLst>
              <a:ext uri="{FF2B5EF4-FFF2-40B4-BE49-F238E27FC236}">
                <a16:creationId xmlns:a16="http://schemas.microsoft.com/office/drawing/2014/main" id="{7B74C318-39AE-186D-E622-D4487AE26C22}"/>
              </a:ext>
            </a:extLst>
          </p:cNvPr>
          <p:cNvSpPr txBox="1"/>
          <p:nvPr/>
        </p:nvSpPr>
        <p:spPr>
          <a:xfrm>
            <a:off x="458694" y="4508925"/>
            <a:ext cx="3597358"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19: Code for </a:t>
            </a:r>
            <a:r>
              <a:rPr lang="en-US" sz="1200" err="1">
                <a:latin typeface="Times New Roman" panose="02020603050405020304" pitchFamily="18" charset="0"/>
                <a:cs typeface="Times New Roman" panose="02020603050405020304" pitchFamily="18" charset="0"/>
              </a:rPr>
              <a:t>barplot</a:t>
            </a:r>
            <a:r>
              <a:rPr lang="en-US" sz="1200">
                <a:latin typeface="Times New Roman" panose="02020603050405020304" pitchFamily="18" charset="0"/>
                <a:cs typeface="Times New Roman" panose="02020603050405020304" pitchFamily="18" charset="0"/>
              </a:rPr>
              <a:t> for categorical variables</a:t>
            </a:r>
          </a:p>
        </p:txBody>
      </p:sp>
      <p:sp>
        <p:nvSpPr>
          <p:cNvPr id="7" name="TextBox 6">
            <a:extLst>
              <a:ext uri="{FF2B5EF4-FFF2-40B4-BE49-F238E27FC236}">
                <a16:creationId xmlns:a16="http://schemas.microsoft.com/office/drawing/2014/main" id="{E9134706-BEA4-1778-3A93-1D098E0D2B0F}"/>
              </a:ext>
            </a:extLst>
          </p:cNvPr>
          <p:cNvSpPr txBox="1"/>
          <p:nvPr/>
        </p:nvSpPr>
        <p:spPr>
          <a:xfrm>
            <a:off x="5940955" y="6086144"/>
            <a:ext cx="519050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20: </a:t>
            </a:r>
            <a:r>
              <a:rPr lang="en-US" sz="1200" err="1">
                <a:latin typeface="Times New Roman" panose="02020603050405020304" pitchFamily="18" charset="0"/>
                <a:cs typeface="Times New Roman" panose="02020603050405020304" pitchFamily="18" charset="0"/>
              </a:rPr>
              <a:t>Barplots</a:t>
            </a:r>
            <a:r>
              <a:rPr lang="en-US" sz="1200">
                <a:latin typeface="Times New Roman" panose="02020603050405020304" pitchFamily="18" charset="0"/>
                <a:cs typeface="Times New Roman" panose="02020603050405020304" pitchFamily="18" charset="0"/>
              </a:rPr>
              <a:t> for categorical variables </a:t>
            </a:r>
          </a:p>
        </p:txBody>
      </p:sp>
    </p:spTree>
    <p:extLst>
      <p:ext uri="{BB962C8B-B14F-4D97-AF65-F5344CB8AC3E}">
        <p14:creationId xmlns:p14="http://schemas.microsoft.com/office/powerpoint/2010/main" val="3938925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E8D84-2A83-F87A-D9A6-6631B9C7789C}"/>
              </a:ext>
            </a:extLst>
          </p:cNvPr>
          <p:cNvSpPr>
            <a:spLocks noGrp="1"/>
          </p:cNvSpPr>
          <p:nvPr>
            <p:ph type="title"/>
          </p:nvPr>
        </p:nvSpPr>
        <p:spPr/>
        <p:txBody>
          <a:bodyPr/>
          <a:lstStyle/>
          <a:p>
            <a:r>
              <a:rPr lang="en-US"/>
              <a:t>Appendix:</a:t>
            </a:r>
          </a:p>
        </p:txBody>
      </p:sp>
      <p:pic>
        <p:nvPicPr>
          <p:cNvPr id="4" name="Content Placeholder 3">
            <a:extLst>
              <a:ext uri="{FF2B5EF4-FFF2-40B4-BE49-F238E27FC236}">
                <a16:creationId xmlns:a16="http://schemas.microsoft.com/office/drawing/2014/main" id="{5B5319D5-85DC-55CC-BD00-FC75855A1DBF}"/>
              </a:ext>
            </a:extLst>
          </p:cNvPr>
          <p:cNvPicPr>
            <a:picLocks noGrp="1" noChangeAspect="1"/>
          </p:cNvPicPr>
          <p:nvPr>
            <p:ph idx="1"/>
          </p:nvPr>
        </p:nvPicPr>
        <p:blipFill>
          <a:blip r:embed="rId2"/>
          <a:stretch>
            <a:fillRect/>
          </a:stretch>
        </p:blipFill>
        <p:spPr>
          <a:xfrm>
            <a:off x="319088" y="1691323"/>
            <a:ext cx="6553200" cy="39751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7D48F448-4041-5C94-856D-CF53CDC59AE9}"/>
              </a:ext>
            </a:extLst>
          </p:cNvPr>
          <p:cNvPicPr>
            <a:picLocks noChangeAspect="1"/>
          </p:cNvPicPr>
          <p:nvPr/>
        </p:nvPicPr>
        <p:blipFill>
          <a:blip r:embed="rId3"/>
          <a:stretch>
            <a:fillRect/>
          </a:stretch>
        </p:blipFill>
        <p:spPr>
          <a:xfrm>
            <a:off x="7132732" y="365760"/>
            <a:ext cx="4433775" cy="1848803"/>
          </a:xfrm>
          <a:prstGeom prst="rect">
            <a:avLst/>
          </a:prstGeom>
        </p:spPr>
      </p:pic>
      <p:sp>
        <p:nvSpPr>
          <p:cNvPr id="6" name="TextBox 5">
            <a:extLst>
              <a:ext uri="{FF2B5EF4-FFF2-40B4-BE49-F238E27FC236}">
                <a16:creationId xmlns:a16="http://schemas.microsoft.com/office/drawing/2014/main" id="{E68485F0-1970-58A3-9EA7-B9D1FFBDD5D3}"/>
              </a:ext>
            </a:extLst>
          </p:cNvPr>
          <p:cNvSpPr txBox="1"/>
          <p:nvPr/>
        </p:nvSpPr>
        <p:spPr>
          <a:xfrm>
            <a:off x="8386763" y="4314825"/>
            <a:ext cx="184731" cy="369332"/>
          </a:xfrm>
          <a:prstGeom prst="rect">
            <a:avLst/>
          </a:prstGeom>
          <a:noFill/>
        </p:spPr>
        <p:txBody>
          <a:bodyPr wrap="none" rtlCol="0">
            <a:spAutoFit/>
          </a:bodyPr>
          <a:lstStyle/>
          <a:p>
            <a:endParaRPr lang="en-US"/>
          </a:p>
        </p:txBody>
      </p:sp>
      <p:sp>
        <p:nvSpPr>
          <p:cNvPr id="7" name="TextBox 6">
            <a:extLst>
              <a:ext uri="{FF2B5EF4-FFF2-40B4-BE49-F238E27FC236}">
                <a16:creationId xmlns:a16="http://schemas.microsoft.com/office/drawing/2014/main" id="{3857C960-54D7-C99E-3DC4-4BB5CA8C5098}"/>
              </a:ext>
            </a:extLst>
          </p:cNvPr>
          <p:cNvSpPr txBox="1"/>
          <p:nvPr/>
        </p:nvSpPr>
        <p:spPr>
          <a:xfrm>
            <a:off x="319088" y="5666423"/>
            <a:ext cx="301310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21: Heatmap of Numeric variables</a:t>
            </a:r>
          </a:p>
        </p:txBody>
      </p:sp>
      <p:sp>
        <p:nvSpPr>
          <p:cNvPr id="8" name="TextBox 7">
            <a:extLst>
              <a:ext uri="{FF2B5EF4-FFF2-40B4-BE49-F238E27FC236}">
                <a16:creationId xmlns:a16="http://schemas.microsoft.com/office/drawing/2014/main" id="{8166123B-982D-F213-59AC-9904EFC439F2}"/>
              </a:ext>
            </a:extLst>
          </p:cNvPr>
          <p:cNvSpPr txBox="1"/>
          <p:nvPr/>
        </p:nvSpPr>
        <p:spPr>
          <a:xfrm>
            <a:off x="7132732" y="2214564"/>
            <a:ext cx="2868518"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22: Code for chi-square test</a:t>
            </a:r>
          </a:p>
        </p:txBody>
      </p:sp>
      <p:pic>
        <p:nvPicPr>
          <p:cNvPr id="9" name="Picture 8" descr="A graph of different colored bars&#10;&#10;Description automatically generated">
            <a:extLst>
              <a:ext uri="{FF2B5EF4-FFF2-40B4-BE49-F238E27FC236}">
                <a16:creationId xmlns:a16="http://schemas.microsoft.com/office/drawing/2014/main" id="{79FE8329-7F9B-7C9B-DD68-C3EF19B7BEF4}"/>
              </a:ext>
            </a:extLst>
          </p:cNvPr>
          <p:cNvPicPr>
            <a:picLocks noChangeAspect="1"/>
          </p:cNvPicPr>
          <p:nvPr/>
        </p:nvPicPr>
        <p:blipFill>
          <a:blip r:embed="rId4"/>
          <a:stretch>
            <a:fillRect/>
          </a:stretch>
        </p:blipFill>
        <p:spPr>
          <a:xfrm>
            <a:off x="7195391" y="2491563"/>
            <a:ext cx="4308456" cy="3458103"/>
          </a:xfrm>
          <a:prstGeom prst="rect">
            <a:avLst/>
          </a:prstGeom>
        </p:spPr>
      </p:pic>
      <p:sp>
        <p:nvSpPr>
          <p:cNvPr id="10" name="TextBox 9">
            <a:extLst>
              <a:ext uri="{FF2B5EF4-FFF2-40B4-BE49-F238E27FC236}">
                <a16:creationId xmlns:a16="http://schemas.microsoft.com/office/drawing/2014/main" id="{032124B6-1175-2564-B4DA-99238F46E5E9}"/>
              </a:ext>
            </a:extLst>
          </p:cNvPr>
          <p:cNvSpPr txBox="1"/>
          <p:nvPr/>
        </p:nvSpPr>
        <p:spPr>
          <a:xfrm>
            <a:off x="7195390" y="5943422"/>
            <a:ext cx="3610425"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23: Data visualization for Categorical variables</a:t>
            </a:r>
          </a:p>
        </p:txBody>
      </p:sp>
    </p:spTree>
    <p:extLst>
      <p:ext uri="{BB962C8B-B14F-4D97-AF65-F5344CB8AC3E}">
        <p14:creationId xmlns:p14="http://schemas.microsoft.com/office/powerpoint/2010/main" val="3998714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C210-6BA8-93F8-A0A1-8DF58DA3BD90}"/>
              </a:ext>
            </a:extLst>
          </p:cNvPr>
          <p:cNvSpPr>
            <a:spLocks noGrp="1"/>
          </p:cNvSpPr>
          <p:nvPr>
            <p:ph type="title"/>
          </p:nvPr>
        </p:nvSpPr>
        <p:spPr/>
        <p:txBody>
          <a:bodyPr/>
          <a:lstStyle/>
          <a:p>
            <a:r>
              <a:rPr lang="en-US"/>
              <a:t>Appendix:</a:t>
            </a:r>
          </a:p>
        </p:txBody>
      </p:sp>
      <p:pic>
        <p:nvPicPr>
          <p:cNvPr id="4" name="Content Placeholder 3" descr="A screenshot of a computer code&#10;&#10;Description automatically generated">
            <a:extLst>
              <a:ext uri="{FF2B5EF4-FFF2-40B4-BE49-F238E27FC236}">
                <a16:creationId xmlns:a16="http://schemas.microsoft.com/office/drawing/2014/main" id="{95F8B520-FC2C-4062-BF4E-8BB7A1292120}"/>
              </a:ext>
            </a:extLst>
          </p:cNvPr>
          <p:cNvPicPr>
            <a:picLocks noGrp="1" noChangeAspect="1"/>
          </p:cNvPicPr>
          <p:nvPr>
            <p:ph idx="1"/>
          </p:nvPr>
        </p:nvPicPr>
        <p:blipFill>
          <a:blip r:embed="rId2"/>
          <a:stretch>
            <a:fillRect/>
          </a:stretch>
        </p:blipFill>
        <p:spPr>
          <a:xfrm>
            <a:off x="458694" y="1912143"/>
            <a:ext cx="6035786" cy="3188495"/>
          </a:xfrm>
          <a:prstGeom prst="rect">
            <a:avLst/>
          </a:prstGeom>
        </p:spPr>
      </p:pic>
      <p:pic>
        <p:nvPicPr>
          <p:cNvPr id="5" name="Picture 4">
            <a:extLst>
              <a:ext uri="{FF2B5EF4-FFF2-40B4-BE49-F238E27FC236}">
                <a16:creationId xmlns:a16="http://schemas.microsoft.com/office/drawing/2014/main" id="{6ADB7C61-B405-9EB4-7003-8A48BF85A12B}"/>
              </a:ext>
            </a:extLst>
          </p:cNvPr>
          <p:cNvPicPr>
            <a:picLocks noChangeAspect="1"/>
          </p:cNvPicPr>
          <p:nvPr/>
        </p:nvPicPr>
        <p:blipFill>
          <a:blip r:embed="rId3"/>
          <a:stretch>
            <a:fillRect/>
          </a:stretch>
        </p:blipFill>
        <p:spPr>
          <a:xfrm>
            <a:off x="6657447" y="1239309"/>
            <a:ext cx="5004858" cy="3977217"/>
          </a:xfrm>
          <a:prstGeom prst="rect">
            <a:avLst/>
          </a:prstGeom>
        </p:spPr>
      </p:pic>
      <p:sp>
        <p:nvSpPr>
          <p:cNvPr id="6" name="TextBox 5">
            <a:extLst>
              <a:ext uri="{FF2B5EF4-FFF2-40B4-BE49-F238E27FC236}">
                <a16:creationId xmlns:a16="http://schemas.microsoft.com/office/drawing/2014/main" id="{E8557D6E-FB08-D73E-5619-8A17752C4019}"/>
              </a:ext>
            </a:extLst>
          </p:cNvPr>
          <p:cNvSpPr txBox="1"/>
          <p:nvPr/>
        </p:nvSpPr>
        <p:spPr>
          <a:xfrm>
            <a:off x="458694" y="5100638"/>
            <a:ext cx="2607400"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24: Code for normality testing</a:t>
            </a:r>
          </a:p>
        </p:txBody>
      </p:sp>
      <p:sp>
        <p:nvSpPr>
          <p:cNvPr id="7" name="TextBox 6">
            <a:extLst>
              <a:ext uri="{FF2B5EF4-FFF2-40B4-BE49-F238E27FC236}">
                <a16:creationId xmlns:a16="http://schemas.microsoft.com/office/drawing/2014/main" id="{60FBBE4B-254D-284F-DA5C-91316B41B9BE}"/>
              </a:ext>
            </a:extLst>
          </p:cNvPr>
          <p:cNvSpPr txBox="1"/>
          <p:nvPr/>
        </p:nvSpPr>
        <p:spPr>
          <a:xfrm>
            <a:off x="6657447" y="5216527"/>
            <a:ext cx="3369239"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25: Output for normality testing</a:t>
            </a:r>
          </a:p>
        </p:txBody>
      </p:sp>
    </p:spTree>
    <p:extLst>
      <p:ext uri="{BB962C8B-B14F-4D97-AF65-F5344CB8AC3E}">
        <p14:creationId xmlns:p14="http://schemas.microsoft.com/office/powerpoint/2010/main" val="495587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756D-A06E-FDB6-5A5D-B6B22784DDDE}"/>
              </a:ext>
            </a:extLst>
          </p:cNvPr>
          <p:cNvSpPr>
            <a:spLocks noGrp="1"/>
          </p:cNvSpPr>
          <p:nvPr>
            <p:ph type="title"/>
          </p:nvPr>
        </p:nvSpPr>
        <p:spPr/>
        <p:txBody>
          <a:bodyPr/>
          <a:lstStyle/>
          <a:p>
            <a:r>
              <a:rPr lang="en-US"/>
              <a:t>Appendix:</a:t>
            </a:r>
          </a:p>
        </p:txBody>
      </p:sp>
      <p:pic>
        <p:nvPicPr>
          <p:cNvPr id="4" name="Content Placeholder 3" descr="A computer screen with text&#10;&#10;Description automatically generated">
            <a:extLst>
              <a:ext uri="{FF2B5EF4-FFF2-40B4-BE49-F238E27FC236}">
                <a16:creationId xmlns:a16="http://schemas.microsoft.com/office/drawing/2014/main" id="{C3FC0A9B-EF30-BADB-1148-1A141D31A318}"/>
              </a:ext>
            </a:extLst>
          </p:cNvPr>
          <p:cNvPicPr>
            <a:picLocks noGrp="1" noChangeAspect="1"/>
          </p:cNvPicPr>
          <p:nvPr>
            <p:ph idx="1"/>
          </p:nvPr>
        </p:nvPicPr>
        <p:blipFill>
          <a:blip r:embed="rId2"/>
          <a:stretch>
            <a:fillRect/>
          </a:stretch>
        </p:blipFill>
        <p:spPr>
          <a:xfrm>
            <a:off x="294696" y="1594483"/>
            <a:ext cx="5091692" cy="3134682"/>
          </a:xfrm>
          <a:prstGeom prst="rect">
            <a:avLst/>
          </a:prstGeom>
        </p:spPr>
      </p:pic>
      <p:pic>
        <p:nvPicPr>
          <p:cNvPr id="5" name="Picture 4" descr="A screenshot of a graph&#10;&#10;Description automatically generated">
            <a:extLst>
              <a:ext uri="{FF2B5EF4-FFF2-40B4-BE49-F238E27FC236}">
                <a16:creationId xmlns:a16="http://schemas.microsoft.com/office/drawing/2014/main" id="{9AA0C79B-6398-7614-3672-1015D0D36EF2}"/>
              </a:ext>
            </a:extLst>
          </p:cNvPr>
          <p:cNvPicPr>
            <a:picLocks noChangeAspect="1"/>
          </p:cNvPicPr>
          <p:nvPr/>
        </p:nvPicPr>
        <p:blipFill>
          <a:blip r:embed="rId3"/>
          <a:stretch>
            <a:fillRect/>
          </a:stretch>
        </p:blipFill>
        <p:spPr>
          <a:xfrm>
            <a:off x="5550386" y="1594483"/>
            <a:ext cx="6550403" cy="4328163"/>
          </a:xfrm>
          <a:prstGeom prst="rect">
            <a:avLst/>
          </a:prstGeom>
        </p:spPr>
      </p:pic>
      <p:sp>
        <p:nvSpPr>
          <p:cNvPr id="6" name="TextBox 5">
            <a:extLst>
              <a:ext uri="{FF2B5EF4-FFF2-40B4-BE49-F238E27FC236}">
                <a16:creationId xmlns:a16="http://schemas.microsoft.com/office/drawing/2014/main" id="{D4F8FCFF-6199-C3D3-FB55-56BB68B26422}"/>
              </a:ext>
            </a:extLst>
          </p:cNvPr>
          <p:cNvSpPr txBox="1"/>
          <p:nvPr/>
        </p:nvSpPr>
        <p:spPr>
          <a:xfrm>
            <a:off x="294696" y="4729165"/>
            <a:ext cx="3707335"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26: Code for log transformation</a:t>
            </a:r>
          </a:p>
        </p:txBody>
      </p:sp>
      <p:sp>
        <p:nvSpPr>
          <p:cNvPr id="7" name="TextBox 6">
            <a:extLst>
              <a:ext uri="{FF2B5EF4-FFF2-40B4-BE49-F238E27FC236}">
                <a16:creationId xmlns:a16="http://schemas.microsoft.com/office/drawing/2014/main" id="{85A495F8-7E24-C15E-0E76-5492D44AD65F}"/>
              </a:ext>
            </a:extLst>
          </p:cNvPr>
          <p:cNvSpPr txBox="1"/>
          <p:nvPr/>
        </p:nvSpPr>
        <p:spPr>
          <a:xfrm>
            <a:off x="5550387" y="5922646"/>
            <a:ext cx="3491722"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Figure 27: Histogram after log transformation </a:t>
            </a:r>
          </a:p>
        </p:txBody>
      </p:sp>
    </p:spTree>
    <p:extLst>
      <p:ext uri="{BB962C8B-B14F-4D97-AF65-F5344CB8AC3E}">
        <p14:creationId xmlns:p14="http://schemas.microsoft.com/office/powerpoint/2010/main" val="2649667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8513-EEBE-89FE-82D6-FA97336D168D}"/>
              </a:ext>
            </a:extLst>
          </p:cNvPr>
          <p:cNvSpPr>
            <a:spLocks noGrp="1"/>
          </p:cNvSpPr>
          <p:nvPr>
            <p:ph type="title"/>
          </p:nvPr>
        </p:nvSpPr>
        <p:spPr/>
        <p:txBody>
          <a:bodyPr/>
          <a:lstStyle/>
          <a:p>
            <a:endParaRPr lang="en-US"/>
          </a:p>
        </p:txBody>
      </p:sp>
      <p:pic>
        <p:nvPicPr>
          <p:cNvPr id="4" name="Content Placeholder 3" descr="A screen shot of a computer&#10;&#10;Description automatically generated">
            <a:extLst>
              <a:ext uri="{FF2B5EF4-FFF2-40B4-BE49-F238E27FC236}">
                <a16:creationId xmlns:a16="http://schemas.microsoft.com/office/drawing/2014/main" id="{68883F00-C505-1637-0551-D967A67B5AC9}"/>
              </a:ext>
            </a:extLst>
          </p:cNvPr>
          <p:cNvPicPr>
            <a:picLocks noGrp="1" noChangeAspect="1"/>
          </p:cNvPicPr>
          <p:nvPr>
            <p:ph idx="1"/>
          </p:nvPr>
        </p:nvPicPr>
        <p:blipFill>
          <a:blip r:embed="rId2"/>
          <a:stretch>
            <a:fillRect/>
          </a:stretch>
        </p:blipFill>
        <p:spPr>
          <a:xfrm>
            <a:off x="630238" y="2156618"/>
            <a:ext cx="5299230" cy="1072357"/>
          </a:xfrm>
          <a:prstGeom prst="rect">
            <a:avLst/>
          </a:prstGeom>
        </p:spPr>
      </p:pic>
      <p:pic>
        <p:nvPicPr>
          <p:cNvPr id="5" name="Picture 4" descr="A computer screen with text&#10;&#10;Description automatically generated">
            <a:extLst>
              <a:ext uri="{FF2B5EF4-FFF2-40B4-BE49-F238E27FC236}">
                <a16:creationId xmlns:a16="http://schemas.microsoft.com/office/drawing/2014/main" id="{58C1F58B-6FB9-164E-CA58-4242685E038C}"/>
              </a:ext>
            </a:extLst>
          </p:cNvPr>
          <p:cNvPicPr>
            <a:picLocks noChangeAspect="1"/>
          </p:cNvPicPr>
          <p:nvPr/>
        </p:nvPicPr>
        <p:blipFill>
          <a:blip r:embed="rId3"/>
          <a:stretch>
            <a:fillRect/>
          </a:stretch>
        </p:blipFill>
        <p:spPr>
          <a:xfrm>
            <a:off x="630239" y="4013836"/>
            <a:ext cx="5465762" cy="1245218"/>
          </a:xfrm>
          <a:prstGeom prst="rect">
            <a:avLst/>
          </a:prstGeom>
        </p:spPr>
      </p:pic>
      <p:pic>
        <p:nvPicPr>
          <p:cNvPr id="6" name="Picture 5" descr="A graph of blood urea and blood urea&#10;&#10;Description automatically generated">
            <a:extLst>
              <a:ext uri="{FF2B5EF4-FFF2-40B4-BE49-F238E27FC236}">
                <a16:creationId xmlns:a16="http://schemas.microsoft.com/office/drawing/2014/main" id="{061B21E5-7273-5FC8-0345-7B55374BE942}"/>
              </a:ext>
            </a:extLst>
          </p:cNvPr>
          <p:cNvPicPr>
            <a:picLocks noChangeAspect="1"/>
          </p:cNvPicPr>
          <p:nvPr/>
        </p:nvPicPr>
        <p:blipFill>
          <a:blip r:embed="rId4"/>
          <a:stretch>
            <a:fillRect/>
          </a:stretch>
        </p:blipFill>
        <p:spPr>
          <a:xfrm>
            <a:off x="6269038" y="2156618"/>
            <a:ext cx="5503274" cy="3434358"/>
          </a:xfrm>
          <a:prstGeom prst="rect">
            <a:avLst/>
          </a:prstGeom>
        </p:spPr>
      </p:pic>
      <p:sp>
        <p:nvSpPr>
          <p:cNvPr id="7" name="TextBox 6">
            <a:extLst>
              <a:ext uri="{FF2B5EF4-FFF2-40B4-BE49-F238E27FC236}">
                <a16:creationId xmlns:a16="http://schemas.microsoft.com/office/drawing/2014/main" id="{FA351E52-CE7F-FA08-1B24-3670D24506BD}"/>
              </a:ext>
            </a:extLst>
          </p:cNvPr>
          <p:cNvSpPr txBox="1"/>
          <p:nvPr/>
        </p:nvSpPr>
        <p:spPr>
          <a:xfrm>
            <a:off x="814388" y="3371850"/>
            <a:ext cx="985847" cy="369332"/>
          </a:xfrm>
          <a:prstGeom prst="rect">
            <a:avLst/>
          </a:prstGeom>
          <a:noFill/>
        </p:spPr>
        <p:txBody>
          <a:bodyPr wrap="none" rtlCol="0">
            <a:spAutoFit/>
          </a:bodyPr>
          <a:lstStyle/>
          <a:p>
            <a:r>
              <a:rPr lang="en-US"/>
              <a:t>Figure: </a:t>
            </a:r>
          </a:p>
        </p:txBody>
      </p:sp>
    </p:spTree>
    <p:extLst>
      <p:ext uri="{BB962C8B-B14F-4D97-AF65-F5344CB8AC3E}">
        <p14:creationId xmlns:p14="http://schemas.microsoft.com/office/powerpoint/2010/main" val="2362929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5" name="Picture 14">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 name="Content Placeholder 2">
            <a:extLst>
              <a:ext uri="{FF2B5EF4-FFF2-40B4-BE49-F238E27FC236}">
                <a16:creationId xmlns:a16="http://schemas.microsoft.com/office/drawing/2014/main" id="{1AC903AF-491E-48D2-0334-C154049741A1}"/>
              </a:ext>
            </a:extLst>
          </p:cNvPr>
          <p:cNvSpPr>
            <a:spLocks noGrp="1"/>
          </p:cNvSpPr>
          <p:nvPr>
            <p:ph idx="1"/>
          </p:nvPr>
        </p:nvSpPr>
        <p:spPr>
          <a:xfrm>
            <a:off x="1021141" y="374150"/>
            <a:ext cx="10157928" cy="2673638"/>
          </a:xfrm>
        </p:spPr>
        <p:txBody>
          <a:bodyPr vert="horz" lIns="91440" tIns="45720" rIns="91440" bIns="45720" rtlCol="0" anchor="t">
            <a:noAutofit/>
          </a:bodyPr>
          <a:lstStyle/>
          <a:p>
            <a:pPr marL="0" indent="0">
              <a:buNone/>
            </a:pPr>
            <a:r>
              <a:rPr lang="en-US" sz="2400" b="1">
                <a:latin typeface="Times New Roman"/>
                <a:ea typeface="+mn-lt"/>
                <a:cs typeface="Times New Roman"/>
              </a:rPr>
              <a:t>Aim:</a:t>
            </a:r>
            <a:r>
              <a:rPr lang="en-US" sz="2400">
                <a:latin typeface="Times New Roman"/>
                <a:ea typeface="+mn-lt"/>
                <a:cs typeface="Times New Roman"/>
              </a:rPr>
              <a:t> Investigate the relationship between blood parameters, comorbidities, and chronic kidney disease using statistical analysis. </a:t>
            </a:r>
            <a:endParaRPr lang="en-US" sz="2400">
              <a:latin typeface="Times New Roman" panose="02020603050405020304" pitchFamily="18" charset="0"/>
              <a:ea typeface="+mn-lt"/>
              <a:cs typeface="Times New Roman" panose="02020603050405020304" pitchFamily="18" charset="0"/>
            </a:endParaRPr>
          </a:p>
          <a:p>
            <a:pPr marL="0" indent="0">
              <a:buNone/>
            </a:pPr>
            <a:r>
              <a:rPr lang="en-US" sz="2400" b="1">
                <a:latin typeface="Times New Roman"/>
                <a:ea typeface="+mn-lt"/>
                <a:cs typeface="Times New Roman"/>
              </a:rPr>
              <a:t>Purpose:</a:t>
            </a:r>
            <a:r>
              <a:rPr lang="en-US" sz="2400">
                <a:latin typeface="Times New Roman"/>
                <a:ea typeface="+mn-lt"/>
                <a:cs typeface="Times New Roman"/>
              </a:rPr>
              <a:t> To identify potential risk factors and implications for managing chronic kidney disease through understanding blood metrics and associated health conditions.</a:t>
            </a:r>
            <a:endParaRPr lang="en-US" sz="2400">
              <a:latin typeface="Times New Roman"/>
              <a:cs typeface="Times New Roman"/>
            </a:endParaRPr>
          </a:p>
        </p:txBody>
      </p:sp>
      <p:sp>
        <p:nvSpPr>
          <p:cNvPr id="2" name="Content Placeholder 2">
            <a:extLst>
              <a:ext uri="{FF2B5EF4-FFF2-40B4-BE49-F238E27FC236}">
                <a16:creationId xmlns:a16="http://schemas.microsoft.com/office/drawing/2014/main" id="{34CEF96E-2E08-FD0D-7A7C-64C71445BC82}"/>
              </a:ext>
            </a:extLst>
          </p:cNvPr>
          <p:cNvSpPr>
            <a:spLocks noGrp="1"/>
          </p:cNvSpPr>
          <p:nvPr/>
        </p:nvSpPr>
        <p:spPr>
          <a:xfrm>
            <a:off x="309880" y="2756489"/>
            <a:ext cx="5474746" cy="37103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2000" b="1">
              <a:latin typeface="Times New Roman"/>
              <a:ea typeface="+mn-lt"/>
              <a:cs typeface="Times New Roman"/>
            </a:endParaRPr>
          </a:p>
          <a:p>
            <a:pPr>
              <a:buNone/>
            </a:pPr>
            <a:endParaRPr lang="en-US" sz="2000" b="1">
              <a:latin typeface="Times New Roman"/>
              <a:ea typeface="+mn-lt"/>
              <a:cs typeface="Times New Roman"/>
            </a:endParaRPr>
          </a:p>
          <a:p>
            <a:pPr>
              <a:buNone/>
            </a:pPr>
            <a:r>
              <a:rPr lang="en-US" sz="1900" b="1">
                <a:latin typeface="Times New Roman"/>
                <a:ea typeface="+mn-lt"/>
                <a:cs typeface="Times New Roman"/>
              </a:rPr>
              <a:t>Research question 1: How are blood glucose (</a:t>
            </a:r>
            <a:r>
              <a:rPr lang="en-US" sz="1900" b="1" err="1">
                <a:latin typeface="Times New Roman"/>
                <a:ea typeface="+mn-lt"/>
                <a:cs typeface="Times New Roman"/>
              </a:rPr>
              <a:t>bgr</a:t>
            </a:r>
            <a:r>
              <a:rPr lang="en-US" sz="1900" b="1">
                <a:latin typeface="Times New Roman"/>
                <a:ea typeface="+mn-lt"/>
                <a:cs typeface="Times New Roman"/>
              </a:rPr>
              <a:t>) and urea levels (</a:t>
            </a:r>
            <a:r>
              <a:rPr lang="en-US" sz="1900" b="1" err="1">
                <a:latin typeface="Times New Roman"/>
                <a:ea typeface="+mn-lt"/>
                <a:cs typeface="Times New Roman"/>
              </a:rPr>
              <a:t>bu</a:t>
            </a:r>
            <a:r>
              <a:rPr lang="en-US" sz="1900" b="1">
                <a:latin typeface="Times New Roman"/>
                <a:ea typeface="+mn-lt"/>
                <a:cs typeface="Times New Roman"/>
              </a:rPr>
              <a:t>) associated with chronic kidney disease?</a:t>
            </a:r>
            <a:endParaRPr lang="en-US" sz="1900"/>
          </a:p>
          <a:p>
            <a:pPr>
              <a:buNone/>
            </a:pPr>
            <a:r>
              <a:rPr lang="en-US" sz="1900" b="1">
                <a:latin typeface="Times New Roman"/>
                <a:ea typeface="+mn-lt"/>
                <a:cs typeface="Times New Roman"/>
              </a:rPr>
              <a:t>Null Hypothesis (H0): </a:t>
            </a:r>
            <a:r>
              <a:rPr lang="en-US" sz="1900">
                <a:latin typeface="Times New Roman"/>
                <a:ea typeface="+mn-lt"/>
                <a:cs typeface="Times New Roman"/>
              </a:rPr>
              <a:t>There is no significant association between blood glucose levels (</a:t>
            </a:r>
            <a:r>
              <a:rPr lang="en-US" sz="1900" err="1">
                <a:latin typeface="Times New Roman"/>
                <a:ea typeface="+mn-lt"/>
                <a:cs typeface="Times New Roman"/>
              </a:rPr>
              <a:t>bgr</a:t>
            </a:r>
            <a:r>
              <a:rPr lang="en-US" sz="1900">
                <a:latin typeface="Times New Roman"/>
                <a:ea typeface="+mn-lt"/>
                <a:cs typeface="Times New Roman"/>
              </a:rPr>
              <a:t>) and blood urea levels (</a:t>
            </a:r>
            <a:r>
              <a:rPr lang="en-US" sz="1900" err="1">
                <a:latin typeface="Times New Roman"/>
                <a:ea typeface="+mn-lt"/>
                <a:cs typeface="Times New Roman"/>
              </a:rPr>
              <a:t>bu</a:t>
            </a:r>
            <a:r>
              <a:rPr lang="en-US" sz="1900">
                <a:latin typeface="Times New Roman"/>
                <a:ea typeface="+mn-lt"/>
                <a:cs typeface="Times New Roman"/>
              </a:rPr>
              <a:t>) with chronic kidney disease.</a:t>
            </a:r>
            <a:endParaRPr lang="en-US" sz="1900">
              <a:latin typeface="Times New Roman"/>
              <a:cs typeface="Times New Roman"/>
            </a:endParaRPr>
          </a:p>
          <a:p>
            <a:pPr>
              <a:buNone/>
            </a:pPr>
            <a:r>
              <a:rPr lang="en-US" sz="1900" b="1">
                <a:latin typeface="Times New Roman"/>
                <a:ea typeface="+mn-lt"/>
                <a:cs typeface="Times New Roman"/>
              </a:rPr>
              <a:t>Alternative Hypothesis (H1): </a:t>
            </a:r>
            <a:r>
              <a:rPr lang="en-US" sz="1900">
                <a:latin typeface="Times New Roman"/>
                <a:ea typeface="+mn-lt"/>
                <a:cs typeface="Times New Roman"/>
              </a:rPr>
              <a:t>There is a significant association between blood glucose levels (</a:t>
            </a:r>
            <a:r>
              <a:rPr lang="en-US" sz="1900" err="1">
                <a:latin typeface="Times New Roman"/>
                <a:ea typeface="+mn-lt"/>
                <a:cs typeface="Times New Roman"/>
              </a:rPr>
              <a:t>bgr</a:t>
            </a:r>
            <a:r>
              <a:rPr lang="en-US" sz="1900">
                <a:latin typeface="Times New Roman"/>
                <a:ea typeface="+mn-lt"/>
                <a:cs typeface="Times New Roman"/>
              </a:rPr>
              <a:t>) and blood urea levels (</a:t>
            </a:r>
            <a:r>
              <a:rPr lang="en-US" sz="1900" err="1">
                <a:latin typeface="Times New Roman"/>
                <a:ea typeface="+mn-lt"/>
                <a:cs typeface="Times New Roman"/>
              </a:rPr>
              <a:t>bu</a:t>
            </a:r>
            <a:r>
              <a:rPr lang="en-US" sz="1900">
                <a:latin typeface="Times New Roman"/>
                <a:ea typeface="+mn-lt"/>
                <a:cs typeface="Times New Roman"/>
              </a:rPr>
              <a:t>) with chronic kidney disease.</a:t>
            </a:r>
            <a:endParaRPr lang="en-US" sz="1900">
              <a:latin typeface="Times New Roman"/>
              <a:cs typeface="Times New Roman"/>
            </a:endParaRPr>
          </a:p>
          <a:p>
            <a:pPr>
              <a:buNone/>
            </a:pPr>
            <a:endParaRPr lang="en-US" sz="2000" b="1">
              <a:latin typeface="Times New Roman" panose="02020603050405020304" pitchFamily="18" charset="0"/>
              <a:ea typeface="+mn-lt"/>
              <a:cs typeface="Times New Roman" panose="02020603050405020304" pitchFamily="18" charset="0"/>
            </a:endParaRPr>
          </a:p>
          <a:p>
            <a:pPr>
              <a:buNone/>
            </a:pPr>
            <a:endParaRPr lang="en-US" sz="2000" b="1">
              <a:latin typeface="Times New Roman" panose="02020603050405020304" pitchFamily="18" charset="0"/>
              <a:ea typeface="+mn-lt"/>
              <a:cs typeface="Times New Roman" panose="02020603050405020304" pitchFamily="18" charset="0"/>
            </a:endParaRPr>
          </a:p>
          <a:p>
            <a:pPr>
              <a:buNone/>
            </a:pPr>
            <a:endParaRPr lang="en-US" sz="2000" b="1">
              <a:latin typeface="Times New Roman" panose="02020603050405020304" pitchFamily="18" charset="0"/>
              <a:ea typeface="+mn-lt"/>
              <a:cs typeface="Times New Roman" panose="02020603050405020304" pitchFamily="18" charset="0"/>
            </a:endParaRPr>
          </a:p>
        </p:txBody>
      </p:sp>
      <p:sp>
        <p:nvSpPr>
          <p:cNvPr id="5" name="Content Placeholder 2">
            <a:extLst>
              <a:ext uri="{FF2B5EF4-FFF2-40B4-BE49-F238E27FC236}">
                <a16:creationId xmlns:a16="http://schemas.microsoft.com/office/drawing/2014/main" id="{1788BC96-6DC6-B4B1-CD9E-624E6A4EF0FB}"/>
              </a:ext>
            </a:extLst>
          </p:cNvPr>
          <p:cNvSpPr txBox="1">
            <a:spLocks/>
          </p:cNvSpPr>
          <p:nvPr/>
        </p:nvSpPr>
        <p:spPr>
          <a:xfrm>
            <a:off x="6192520" y="2754373"/>
            <a:ext cx="5484906" cy="372262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900" b="1">
                <a:latin typeface="Times New Roman"/>
                <a:ea typeface="+mn-lt"/>
                <a:cs typeface="+mn-lt"/>
              </a:rPr>
              <a:t>Research question 2:</a:t>
            </a:r>
            <a:r>
              <a:rPr lang="en-US" sz="1900">
                <a:latin typeface="Times New Roman"/>
                <a:ea typeface="+mn-lt"/>
                <a:cs typeface="+mn-lt"/>
              </a:rPr>
              <a:t> </a:t>
            </a:r>
            <a:r>
              <a:rPr lang="en-US" sz="1900" b="1">
                <a:latin typeface="Times New Roman"/>
                <a:ea typeface="+mn-lt"/>
                <a:cs typeface="+mn-lt"/>
              </a:rPr>
              <a:t>What is the association between bacteria (</a:t>
            </a:r>
            <a:r>
              <a:rPr lang="en-US" sz="1900" b="1" err="1">
                <a:latin typeface="Times New Roman"/>
                <a:ea typeface="+mn-lt"/>
                <a:cs typeface="+mn-lt"/>
              </a:rPr>
              <a:t>ba</a:t>
            </a:r>
            <a:r>
              <a:rPr lang="en-US" sz="1900" b="1">
                <a:latin typeface="Times New Roman"/>
                <a:ea typeface="+mn-lt"/>
                <a:cs typeface="+mn-lt"/>
              </a:rPr>
              <a:t>) and hypertension (</a:t>
            </a:r>
            <a:r>
              <a:rPr lang="en-US" sz="1900" b="1" err="1">
                <a:latin typeface="Times New Roman"/>
                <a:ea typeface="+mn-lt"/>
                <a:cs typeface="+mn-lt"/>
              </a:rPr>
              <a:t>htn</a:t>
            </a:r>
            <a:r>
              <a:rPr lang="en-US" sz="1900" b="1">
                <a:latin typeface="Times New Roman"/>
                <a:ea typeface="+mn-lt"/>
                <a:cs typeface="+mn-lt"/>
              </a:rPr>
              <a:t>) with chronic kidney disease? </a:t>
            </a:r>
            <a:endParaRPr lang="en-US" sz="1900" b="1">
              <a:latin typeface="Times New Roman"/>
              <a:cs typeface="Times New Roman"/>
            </a:endParaRPr>
          </a:p>
          <a:p>
            <a:pPr>
              <a:buFont typeface="Arial" panose="020B0604020202020204" pitchFamily="34" charset="0"/>
              <a:buNone/>
            </a:pPr>
            <a:r>
              <a:rPr lang="en-US" sz="1900" b="1">
                <a:latin typeface="Times New Roman"/>
                <a:ea typeface="+mn-lt"/>
                <a:cs typeface="+mn-lt"/>
              </a:rPr>
              <a:t>Null Hypothesis (H0)</a:t>
            </a:r>
            <a:r>
              <a:rPr lang="en-US" sz="1900">
                <a:latin typeface="Times New Roman"/>
                <a:ea typeface="+mn-lt"/>
                <a:cs typeface="+mn-lt"/>
              </a:rPr>
              <a:t>: There is no significant association between </a:t>
            </a:r>
            <a:r>
              <a:rPr lang="en-US" sz="1900" err="1">
                <a:latin typeface="Times New Roman"/>
                <a:ea typeface="+mn-lt"/>
                <a:cs typeface="+mn-lt"/>
              </a:rPr>
              <a:t>ba</a:t>
            </a:r>
            <a:r>
              <a:rPr lang="en-US" sz="1900">
                <a:latin typeface="Times New Roman"/>
                <a:ea typeface="+mn-lt"/>
                <a:cs typeface="+mn-lt"/>
              </a:rPr>
              <a:t> and </a:t>
            </a:r>
            <a:r>
              <a:rPr lang="en-US" sz="1900" err="1">
                <a:latin typeface="Times New Roman"/>
                <a:ea typeface="+mn-lt"/>
                <a:cs typeface="+mn-lt"/>
              </a:rPr>
              <a:t>htn</a:t>
            </a:r>
            <a:r>
              <a:rPr lang="en-US" sz="1900">
                <a:latin typeface="Times New Roman"/>
                <a:ea typeface="+mn-lt"/>
                <a:cs typeface="+mn-lt"/>
              </a:rPr>
              <a:t> with chronic kidney disease. </a:t>
            </a:r>
            <a:endParaRPr lang="en-US" sz="1900">
              <a:latin typeface="Times New Roman"/>
              <a:cs typeface="Times New Roman"/>
            </a:endParaRPr>
          </a:p>
          <a:p>
            <a:pPr>
              <a:buFont typeface="Arial" panose="020B0604020202020204" pitchFamily="34" charset="0"/>
              <a:buNone/>
            </a:pPr>
            <a:r>
              <a:rPr lang="en-US" sz="1900" b="1">
                <a:latin typeface="Times New Roman"/>
                <a:ea typeface="+mn-lt"/>
                <a:cs typeface="+mn-lt"/>
              </a:rPr>
              <a:t>Alternative Hypothesis (H1)</a:t>
            </a:r>
            <a:r>
              <a:rPr lang="en-US" sz="1900">
                <a:latin typeface="Times New Roman"/>
                <a:ea typeface="+mn-lt"/>
                <a:cs typeface="+mn-lt"/>
              </a:rPr>
              <a:t>: There is a significant association between </a:t>
            </a:r>
            <a:r>
              <a:rPr lang="en-US" sz="1900" err="1">
                <a:latin typeface="Times New Roman"/>
                <a:ea typeface="+mn-lt"/>
                <a:cs typeface="+mn-lt"/>
              </a:rPr>
              <a:t>ba</a:t>
            </a:r>
            <a:r>
              <a:rPr lang="en-US" sz="1900">
                <a:latin typeface="Times New Roman"/>
                <a:ea typeface="+mn-lt"/>
                <a:cs typeface="+mn-lt"/>
              </a:rPr>
              <a:t> and </a:t>
            </a:r>
            <a:r>
              <a:rPr lang="en-US" sz="1900" err="1">
                <a:latin typeface="Times New Roman"/>
                <a:ea typeface="+mn-lt"/>
                <a:cs typeface="+mn-lt"/>
              </a:rPr>
              <a:t>htn</a:t>
            </a:r>
            <a:r>
              <a:rPr lang="en-US" sz="1900">
                <a:latin typeface="Times New Roman"/>
                <a:ea typeface="+mn-lt"/>
                <a:cs typeface="+mn-lt"/>
              </a:rPr>
              <a:t> with chronic kidney disease. </a:t>
            </a:r>
            <a:endParaRPr lang="en-US" sz="1900">
              <a:latin typeface="Times New Roman"/>
              <a:cs typeface="Times New Roman"/>
            </a:endParaRPr>
          </a:p>
        </p:txBody>
      </p:sp>
    </p:spTree>
    <p:extLst>
      <p:ext uri="{BB962C8B-B14F-4D97-AF65-F5344CB8AC3E}">
        <p14:creationId xmlns:p14="http://schemas.microsoft.com/office/powerpoint/2010/main" val="794139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C35863A6-86B0-B034-E57D-C61367FB9C04}"/>
              </a:ext>
            </a:extLst>
          </p:cNvPr>
          <p:cNvPicPr>
            <a:picLocks noGrp="1" noChangeAspect="1"/>
          </p:cNvPicPr>
          <p:nvPr>
            <p:ph idx="1"/>
          </p:nvPr>
        </p:nvPicPr>
        <p:blipFill rotWithShape="1">
          <a:blip r:embed="rId2"/>
          <a:srcRect r="140" b="32243"/>
          <a:stretch/>
        </p:blipFill>
        <p:spPr>
          <a:xfrm>
            <a:off x="504221" y="1691323"/>
            <a:ext cx="6125512" cy="1247745"/>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D5F2F487-4EB2-58F2-7D6B-264E1DF7FC32}"/>
              </a:ext>
            </a:extLst>
          </p:cNvPr>
          <p:cNvPicPr>
            <a:picLocks noChangeAspect="1"/>
          </p:cNvPicPr>
          <p:nvPr/>
        </p:nvPicPr>
        <p:blipFill>
          <a:blip r:embed="rId3"/>
          <a:stretch>
            <a:fillRect/>
          </a:stretch>
        </p:blipFill>
        <p:spPr>
          <a:xfrm>
            <a:off x="504221" y="3016886"/>
            <a:ext cx="6912065" cy="3706030"/>
          </a:xfrm>
          <a:prstGeom prst="rect">
            <a:avLst/>
          </a:prstGeom>
        </p:spPr>
      </p:pic>
      <p:pic>
        <p:nvPicPr>
          <p:cNvPr id="6" name="Picture 5" descr="A close-up of a sign&#10;&#10;Description automatically generated">
            <a:extLst>
              <a:ext uri="{FF2B5EF4-FFF2-40B4-BE49-F238E27FC236}">
                <a16:creationId xmlns:a16="http://schemas.microsoft.com/office/drawing/2014/main" id="{3CF4778E-A998-734B-676B-0DE5A821D2C7}"/>
              </a:ext>
            </a:extLst>
          </p:cNvPr>
          <p:cNvPicPr>
            <a:picLocks noChangeAspect="1"/>
          </p:cNvPicPr>
          <p:nvPr/>
        </p:nvPicPr>
        <p:blipFill>
          <a:blip r:embed="rId4"/>
          <a:stretch>
            <a:fillRect/>
          </a:stretch>
        </p:blipFill>
        <p:spPr>
          <a:xfrm>
            <a:off x="7705077" y="1444118"/>
            <a:ext cx="3571875" cy="823383"/>
          </a:xfrm>
          <a:prstGeom prst="rect">
            <a:avLst/>
          </a:prstGeom>
        </p:spPr>
      </p:pic>
      <p:pic>
        <p:nvPicPr>
          <p:cNvPr id="7" name="Picture 6">
            <a:extLst>
              <a:ext uri="{FF2B5EF4-FFF2-40B4-BE49-F238E27FC236}">
                <a16:creationId xmlns:a16="http://schemas.microsoft.com/office/drawing/2014/main" id="{21DEC833-28AF-61E9-0809-C2E77DD09C22}"/>
              </a:ext>
            </a:extLst>
          </p:cNvPr>
          <p:cNvPicPr>
            <a:picLocks noChangeAspect="1"/>
          </p:cNvPicPr>
          <p:nvPr/>
        </p:nvPicPr>
        <p:blipFill>
          <a:blip r:embed="rId5"/>
          <a:stretch>
            <a:fillRect/>
          </a:stretch>
        </p:blipFill>
        <p:spPr>
          <a:xfrm>
            <a:off x="8073757" y="2383694"/>
            <a:ext cx="2834216" cy="647700"/>
          </a:xfrm>
          <a:prstGeom prst="rect">
            <a:avLst/>
          </a:prstGeom>
        </p:spPr>
      </p:pic>
    </p:spTree>
    <p:extLst>
      <p:ext uri="{BB962C8B-B14F-4D97-AF65-F5344CB8AC3E}">
        <p14:creationId xmlns:p14="http://schemas.microsoft.com/office/powerpoint/2010/main" val="1339363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mputer screen shot of a black screen&#10;&#10;Description automatically generated">
            <a:extLst>
              <a:ext uri="{FF2B5EF4-FFF2-40B4-BE49-F238E27FC236}">
                <a16:creationId xmlns:a16="http://schemas.microsoft.com/office/drawing/2014/main" id="{FFE66E6F-1950-DADD-7310-ED871B26CA1F}"/>
              </a:ext>
            </a:extLst>
          </p:cNvPr>
          <p:cNvPicPr>
            <a:picLocks noGrp="1" noChangeAspect="1"/>
          </p:cNvPicPr>
          <p:nvPr>
            <p:ph idx="1"/>
          </p:nvPr>
        </p:nvPicPr>
        <p:blipFill>
          <a:blip r:embed="rId2"/>
          <a:stretch>
            <a:fillRect/>
          </a:stretch>
        </p:blipFill>
        <p:spPr>
          <a:xfrm>
            <a:off x="2355850" y="3107531"/>
            <a:ext cx="7480300" cy="1879600"/>
          </a:xfrm>
          <a:prstGeom prst="rect">
            <a:avLst/>
          </a:prstGeom>
        </p:spPr>
      </p:pic>
      <p:pic>
        <p:nvPicPr>
          <p:cNvPr id="5" name="Picture 4" descr="A computer screen shot of a program&#10;&#10;Description automatically generated">
            <a:extLst>
              <a:ext uri="{FF2B5EF4-FFF2-40B4-BE49-F238E27FC236}">
                <a16:creationId xmlns:a16="http://schemas.microsoft.com/office/drawing/2014/main" id="{F4B0064F-07F4-5D77-1E7D-1661C5181660}"/>
              </a:ext>
            </a:extLst>
          </p:cNvPr>
          <p:cNvPicPr>
            <a:picLocks noChangeAspect="1"/>
          </p:cNvPicPr>
          <p:nvPr/>
        </p:nvPicPr>
        <p:blipFill>
          <a:blip r:embed="rId3"/>
          <a:stretch>
            <a:fillRect/>
          </a:stretch>
        </p:blipFill>
        <p:spPr>
          <a:xfrm>
            <a:off x="2727208" y="1224353"/>
            <a:ext cx="6488658" cy="5352870"/>
          </a:xfrm>
          <a:prstGeom prst="rect">
            <a:avLst/>
          </a:prstGeom>
        </p:spPr>
      </p:pic>
    </p:spTree>
    <p:extLst>
      <p:ext uri="{BB962C8B-B14F-4D97-AF65-F5344CB8AC3E}">
        <p14:creationId xmlns:p14="http://schemas.microsoft.com/office/powerpoint/2010/main" val="1578902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1" name="Rectangle 40">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9F108545-2EA9-4B3E-915B-2959496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3" name="Group 42">
            <a:extLst>
              <a:ext uri="{FF2B5EF4-FFF2-40B4-BE49-F238E27FC236}">
                <a16:creationId xmlns:a16="http://schemas.microsoft.com/office/drawing/2014/main" id="{E014A1C6-ABE4-4764-8CAC-9D4DFBED38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32" name="Picture 31">
              <a:extLst>
                <a:ext uri="{FF2B5EF4-FFF2-40B4-BE49-F238E27FC236}">
                  <a16:creationId xmlns:a16="http://schemas.microsoft.com/office/drawing/2014/main" id="{F41F3FA7-366E-43EA-A45E-F80A71356F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3" name="Picture 32">
              <a:extLst>
                <a:ext uri="{FF2B5EF4-FFF2-40B4-BE49-F238E27FC236}">
                  <a16:creationId xmlns:a16="http://schemas.microsoft.com/office/drawing/2014/main" id="{9205DBCF-C4CF-4848-8BDD-A6EB0CF6E08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CE320445-07B4-C4E9-1706-A98980AD98E5}"/>
              </a:ext>
            </a:extLst>
          </p:cNvPr>
          <p:cNvSpPr>
            <a:spLocks noGrp="1"/>
          </p:cNvSpPr>
          <p:nvPr>
            <p:ph type="title"/>
          </p:nvPr>
        </p:nvSpPr>
        <p:spPr>
          <a:xfrm>
            <a:off x="5617632" y="2565242"/>
            <a:ext cx="5651500" cy="1250419"/>
          </a:xfrm>
        </p:spPr>
        <p:txBody>
          <a:bodyPr vert="horz" lIns="91440" tIns="45720" rIns="91440" bIns="45720" rtlCol="0" anchor="b">
            <a:normAutofit/>
          </a:bodyPr>
          <a:lstStyle/>
          <a:p>
            <a:r>
              <a:rPr lang="en-US" sz="6600">
                <a:latin typeface="Times New Roman"/>
                <a:cs typeface="Times New Roman"/>
              </a:rPr>
              <a:t>THANK YOU!</a:t>
            </a:r>
          </a:p>
        </p:txBody>
      </p:sp>
    </p:spTree>
    <p:extLst>
      <p:ext uri="{BB962C8B-B14F-4D97-AF65-F5344CB8AC3E}">
        <p14:creationId xmlns:p14="http://schemas.microsoft.com/office/powerpoint/2010/main" val="3085513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A1B69-20F7-B3C6-4849-142CD6B3697F}"/>
              </a:ext>
            </a:extLst>
          </p:cNvPr>
          <p:cNvSpPr>
            <a:spLocks noGrp="1"/>
          </p:cNvSpPr>
          <p:nvPr>
            <p:ph type="title"/>
          </p:nvPr>
        </p:nvSpPr>
        <p:spPr/>
        <p:txBody>
          <a:bodyPr>
            <a:normAutofit/>
          </a:bodyPr>
          <a:lstStyle/>
          <a:p>
            <a:pPr algn="ctr"/>
            <a:r>
              <a:rPr lang="en-US" sz="4800">
                <a:latin typeface="Times New Roman"/>
                <a:cs typeface="Sabon Next LT"/>
              </a:rPr>
              <a:t>Dataset Description</a:t>
            </a:r>
            <a:endParaRPr lang="en-US" sz="4800">
              <a:latin typeface="Times New Roman"/>
              <a:cs typeface="Times New Roman"/>
            </a:endParaRPr>
          </a:p>
        </p:txBody>
      </p:sp>
      <p:sp>
        <p:nvSpPr>
          <p:cNvPr id="3" name="Content Placeholder 2">
            <a:extLst>
              <a:ext uri="{FF2B5EF4-FFF2-40B4-BE49-F238E27FC236}">
                <a16:creationId xmlns:a16="http://schemas.microsoft.com/office/drawing/2014/main" id="{724BADD8-FD3A-99E4-116A-02FFE7CE4A06}"/>
              </a:ext>
            </a:extLst>
          </p:cNvPr>
          <p:cNvSpPr>
            <a:spLocks noGrp="1"/>
          </p:cNvSpPr>
          <p:nvPr>
            <p:ph idx="1"/>
          </p:nvPr>
        </p:nvSpPr>
        <p:spPr>
          <a:xfrm>
            <a:off x="460704" y="1443990"/>
            <a:ext cx="11274612" cy="1753130"/>
          </a:xfrm>
        </p:spPr>
        <p:txBody>
          <a:bodyPr vert="horz" lIns="91440" tIns="45720" rIns="91440" bIns="45720" rtlCol="0" anchor="t">
            <a:noAutofit/>
          </a:bodyPr>
          <a:lstStyle/>
          <a:p>
            <a:pPr indent="0" algn="just">
              <a:lnSpc>
                <a:spcPct val="100000"/>
              </a:lnSpc>
              <a:buNone/>
            </a:pPr>
            <a:r>
              <a:rPr lang="en-US" sz="2000">
                <a:latin typeface="Times New Roman"/>
                <a:cs typeface="Times New Roman"/>
              </a:rPr>
              <a:t>The dataset used in this study consists of 400 observations and 26 variables, including demographic information, blood test results, comorbidities, and the presence or absence of chronic kidney disease. The variables of interest include blood glucose levels (</a:t>
            </a:r>
            <a:r>
              <a:rPr lang="en-US" sz="2000" err="1">
                <a:latin typeface="Times New Roman"/>
                <a:cs typeface="Times New Roman"/>
              </a:rPr>
              <a:t>bgr</a:t>
            </a:r>
            <a:r>
              <a:rPr lang="en-US" sz="2000">
                <a:latin typeface="Times New Roman"/>
                <a:cs typeface="Times New Roman"/>
              </a:rPr>
              <a:t>), blood urea levels (</a:t>
            </a:r>
            <a:r>
              <a:rPr lang="en-US" sz="2000" err="1">
                <a:latin typeface="Times New Roman"/>
                <a:cs typeface="Times New Roman"/>
              </a:rPr>
              <a:t>bu</a:t>
            </a:r>
            <a:r>
              <a:rPr lang="en-US" sz="2000">
                <a:latin typeface="Times New Roman"/>
                <a:cs typeface="Times New Roman"/>
              </a:rPr>
              <a:t>), presence of bacteria (</a:t>
            </a:r>
            <a:r>
              <a:rPr lang="en-US" sz="2000" err="1">
                <a:latin typeface="Times New Roman"/>
                <a:cs typeface="Times New Roman"/>
              </a:rPr>
              <a:t>ba</a:t>
            </a:r>
            <a:r>
              <a:rPr lang="en-US" sz="2000">
                <a:latin typeface="Times New Roman"/>
                <a:cs typeface="Times New Roman"/>
              </a:rPr>
              <a:t>), and hypertension (</a:t>
            </a:r>
            <a:r>
              <a:rPr lang="en-US" sz="2000" err="1">
                <a:latin typeface="Times New Roman"/>
                <a:cs typeface="Times New Roman"/>
              </a:rPr>
              <a:t>htn</a:t>
            </a:r>
            <a:r>
              <a:rPr lang="en-US" sz="2000">
                <a:latin typeface="Times New Roman"/>
                <a:cs typeface="Times New Roman"/>
              </a:rPr>
              <a:t>), and presence of </a:t>
            </a:r>
            <a:r>
              <a:rPr lang="en-US" sz="2000" err="1">
                <a:latin typeface="Times New Roman"/>
                <a:cs typeface="Times New Roman"/>
              </a:rPr>
              <a:t>ckd</a:t>
            </a:r>
            <a:r>
              <a:rPr lang="en-US" sz="2000">
                <a:latin typeface="Times New Roman"/>
                <a:cs typeface="Times New Roman"/>
              </a:rPr>
              <a:t> (class). Additionally, the dataset contains information on other factors such as age, blood pressure, and various other blood test results. </a:t>
            </a:r>
          </a:p>
        </p:txBody>
      </p:sp>
      <p:graphicFrame>
        <p:nvGraphicFramePr>
          <p:cNvPr id="5" name="Content Placeholder 2">
            <a:extLst>
              <a:ext uri="{FF2B5EF4-FFF2-40B4-BE49-F238E27FC236}">
                <a16:creationId xmlns:a16="http://schemas.microsoft.com/office/drawing/2014/main" id="{D2A3D167-C233-7F17-B1C0-A5462B244DCB}"/>
              </a:ext>
            </a:extLst>
          </p:cNvPr>
          <p:cNvGraphicFramePr>
            <a:graphicFrameLocks/>
          </p:cNvGraphicFramePr>
          <p:nvPr>
            <p:extLst>
              <p:ext uri="{D42A27DB-BD31-4B8C-83A1-F6EECF244321}">
                <p14:modId xmlns:p14="http://schemas.microsoft.com/office/powerpoint/2010/main" val="2164604264"/>
              </p:ext>
            </p:extLst>
          </p:nvPr>
        </p:nvGraphicFramePr>
        <p:xfrm>
          <a:off x="3571875" y="3810000"/>
          <a:ext cx="8353425" cy="2824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 name="TextBox 35">
            <a:extLst>
              <a:ext uri="{FF2B5EF4-FFF2-40B4-BE49-F238E27FC236}">
                <a16:creationId xmlns:a16="http://schemas.microsoft.com/office/drawing/2014/main" id="{1E22A98F-6119-016A-74A6-59CB4061E2A9}"/>
              </a:ext>
            </a:extLst>
          </p:cNvPr>
          <p:cNvSpPr txBox="1"/>
          <p:nvPr/>
        </p:nvSpPr>
        <p:spPr>
          <a:xfrm>
            <a:off x="547688" y="3809999"/>
            <a:ext cx="29003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latin typeface="Times New Roman"/>
                <a:cs typeface="Times New Roman"/>
              </a:rPr>
              <a:t>Variables</a:t>
            </a:r>
          </a:p>
        </p:txBody>
      </p:sp>
    </p:spTree>
    <p:extLst>
      <p:ext uri="{BB962C8B-B14F-4D97-AF65-F5344CB8AC3E}">
        <p14:creationId xmlns:p14="http://schemas.microsoft.com/office/powerpoint/2010/main" val="3014270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1C189-8913-C9FB-B9B2-A22401694933}"/>
              </a:ext>
            </a:extLst>
          </p:cNvPr>
          <p:cNvSpPr>
            <a:spLocks noGrp="1"/>
          </p:cNvSpPr>
          <p:nvPr>
            <p:ph type="title"/>
          </p:nvPr>
        </p:nvSpPr>
        <p:spPr>
          <a:xfrm>
            <a:off x="1157167" y="117529"/>
            <a:ext cx="9420341" cy="885240"/>
          </a:xfrm>
        </p:spPr>
        <p:txBody>
          <a:bodyPr>
            <a:normAutofit fontScale="90000"/>
          </a:bodyPr>
          <a:lstStyle/>
          <a:p>
            <a:r>
              <a:rPr lang="en-US" sz="4800">
                <a:latin typeface="Times New Roman"/>
                <a:cs typeface="Sabon Next LT"/>
              </a:rPr>
              <a:t>Data Importing and Dataset Description</a:t>
            </a:r>
            <a:endParaRPr lang="en-US" sz="4800">
              <a:latin typeface="Times New Roman"/>
              <a:cs typeface="Times New Roman"/>
            </a:endParaRPr>
          </a:p>
        </p:txBody>
      </p:sp>
      <p:sp>
        <p:nvSpPr>
          <p:cNvPr id="3" name="Content Placeholder 2">
            <a:extLst>
              <a:ext uri="{FF2B5EF4-FFF2-40B4-BE49-F238E27FC236}">
                <a16:creationId xmlns:a16="http://schemas.microsoft.com/office/drawing/2014/main" id="{C96792C7-BB79-1354-C7A5-47F7AFC59D9D}"/>
              </a:ext>
            </a:extLst>
          </p:cNvPr>
          <p:cNvSpPr>
            <a:spLocks noGrp="1"/>
          </p:cNvSpPr>
          <p:nvPr>
            <p:ph idx="1"/>
          </p:nvPr>
        </p:nvSpPr>
        <p:spPr>
          <a:xfrm>
            <a:off x="81927" y="1175703"/>
            <a:ext cx="4535145" cy="1017588"/>
          </a:xfrm>
        </p:spPr>
        <p:txBody>
          <a:bodyPr vert="horz" lIns="91440" tIns="45720" rIns="91440" bIns="45720" rtlCol="0" anchor="t">
            <a:noAutofit/>
          </a:bodyPr>
          <a:lstStyle/>
          <a:p>
            <a:pPr marL="0" indent="0">
              <a:buNone/>
            </a:pPr>
            <a:r>
              <a:rPr lang="en-US" sz="1800">
                <a:latin typeface="Times New Roman"/>
                <a:cs typeface="Times New Roman"/>
              </a:rPr>
              <a:t>We have imported dataset into RStudio, followed by reading csv file using </a:t>
            </a:r>
            <a:r>
              <a:rPr lang="en-US" sz="1800" err="1">
                <a:latin typeface="Times New Roman"/>
                <a:cs typeface="Times New Roman"/>
              </a:rPr>
              <a:t>read_csv</a:t>
            </a:r>
            <a:r>
              <a:rPr lang="en-US" sz="1800">
                <a:latin typeface="Times New Roman"/>
                <a:cs typeface="Times New Roman"/>
              </a:rPr>
              <a:t> function.</a:t>
            </a:r>
          </a:p>
          <a:p>
            <a:pPr marL="0" indent="0">
              <a:buNone/>
            </a:pPr>
            <a:endParaRPr lang="en-US">
              <a:latin typeface="Times New Roman"/>
              <a:cs typeface="Times New Roman"/>
            </a:endParaRPr>
          </a:p>
          <a:p>
            <a:pPr marL="0" indent="0">
              <a:buNone/>
            </a:pPr>
            <a:endParaRPr lang="en-US">
              <a:latin typeface="Times New Roman"/>
              <a:cs typeface="Times New Roman"/>
            </a:endParaRPr>
          </a:p>
        </p:txBody>
      </p:sp>
      <p:pic>
        <p:nvPicPr>
          <p:cNvPr id="4" name="Picture 3" descr="A green text on a white background&#10;&#10;Description automatically generated">
            <a:extLst>
              <a:ext uri="{FF2B5EF4-FFF2-40B4-BE49-F238E27FC236}">
                <a16:creationId xmlns:a16="http://schemas.microsoft.com/office/drawing/2014/main" id="{3F4ACFF8-214C-DCA9-4392-5AC3CD700B66}"/>
              </a:ext>
            </a:extLst>
          </p:cNvPr>
          <p:cNvPicPr>
            <a:picLocks noChangeAspect="1"/>
          </p:cNvPicPr>
          <p:nvPr/>
        </p:nvPicPr>
        <p:blipFill>
          <a:blip r:embed="rId2"/>
          <a:stretch>
            <a:fillRect/>
          </a:stretch>
        </p:blipFill>
        <p:spPr>
          <a:xfrm>
            <a:off x="84878" y="2211538"/>
            <a:ext cx="5423958" cy="47129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1430EBB-27C6-969D-A21E-2E6D04401F2D}"/>
              </a:ext>
            </a:extLst>
          </p:cNvPr>
          <p:cNvPicPr>
            <a:picLocks noChangeAspect="1"/>
          </p:cNvPicPr>
          <p:nvPr/>
        </p:nvPicPr>
        <p:blipFill rotWithShape="1">
          <a:blip r:embed="rId3"/>
          <a:srcRect r="31280"/>
          <a:stretch/>
        </p:blipFill>
        <p:spPr>
          <a:xfrm>
            <a:off x="265581" y="4612072"/>
            <a:ext cx="2946620" cy="1676400"/>
          </a:xfrm>
          <a:prstGeom prst="rect">
            <a:avLst/>
          </a:prstGeom>
        </p:spPr>
      </p:pic>
      <p:sp>
        <p:nvSpPr>
          <p:cNvPr id="7" name="Content Placeholder 2">
            <a:extLst>
              <a:ext uri="{FF2B5EF4-FFF2-40B4-BE49-F238E27FC236}">
                <a16:creationId xmlns:a16="http://schemas.microsoft.com/office/drawing/2014/main" id="{A52DE76E-47B9-6844-F4F5-CBEE5BC6F082}"/>
              </a:ext>
            </a:extLst>
          </p:cNvPr>
          <p:cNvSpPr txBox="1">
            <a:spLocks/>
          </p:cNvSpPr>
          <p:nvPr/>
        </p:nvSpPr>
        <p:spPr>
          <a:xfrm>
            <a:off x="82919" y="3085103"/>
            <a:ext cx="4025911" cy="1354764"/>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Times New Roman"/>
                <a:cs typeface="Times New Roman"/>
              </a:rPr>
              <a:t>We examined the dimension of the dataset using dim() and for the individual row and column counts, we use </a:t>
            </a:r>
            <a:r>
              <a:rPr lang="en-US" sz="1800" err="1">
                <a:latin typeface="Times New Roman"/>
                <a:cs typeface="Times New Roman"/>
              </a:rPr>
              <a:t>nrow</a:t>
            </a:r>
            <a:r>
              <a:rPr lang="en-US" sz="1800">
                <a:latin typeface="Times New Roman"/>
                <a:cs typeface="Times New Roman"/>
              </a:rPr>
              <a:t>() and </a:t>
            </a:r>
            <a:r>
              <a:rPr lang="en-US" sz="1800" err="1">
                <a:latin typeface="Times New Roman"/>
                <a:cs typeface="Times New Roman"/>
              </a:rPr>
              <a:t>ncol</a:t>
            </a:r>
            <a:r>
              <a:rPr lang="en-US" sz="1800">
                <a:latin typeface="Times New Roman"/>
                <a:cs typeface="Times New Roman"/>
              </a:rPr>
              <a:t>().</a:t>
            </a:r>
          </a:p>
        </p:txBody>
      </p:sp>
      <p:sp>
        <p:nvSpPr>
          <p:cNvPr id="14" name="TextBox 13">
            <a:extLst>
              <a:ext uri="{FF2B5EF4-FFF2-40B4-BE49-F238E27FC236}">
                <a16:creationId xmlns:a16="http://schemas.microsoft.com/office/drawing/2014/main" id="{68D87EA0-AA09-F133-EB0C-2DF16F355E88}"/>
              </a:ext>
            </a:extLst>
          </p:cNvPr>
          <p:cNvSpPr txBox="1"/>
          <p:nvPr/>
        </p:nvSpPr>
        <p:spPr>
          <a:xfrm>
            <a:off x="5742305" y="1176338"/>
            <a:ext cx="2421255"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We examined the data for the first 6 rows of the data set by using the command “head(</a:t>
            </a:r>
            <a:r>
              <a:rPr lang="en-US" err="1">
                <a:latin typeface="Times New Roman"/>
              </a:rPr>
              <a:t>kidney_disease</a:t>
            </a:r>
            <a:r>
              <a:rPr lang="en-US">
                <a:latin typeface="Times New Roman"/>
              </a:rPr>
              <a:t>)”</a:t>
            </a:r>
            <a:r>
              <a:rPr lang="en-US" sz="2000">
                <a:latin typeface="Times New Roman"/>
                <a:cs typeface="Times New Roman"/>
              </a:rPr>
              <a:t>​</a:t>
            </a:r>
          </a:p>
        </p:txBody>
      </p:sp>
      <p:pic>
        <p:nvPicPr>
          <p:cNvPr id="16" name="Picture 15" descr="A screenshot of a computer&#10;&#10;Description automatically generated">
            <a:extLst>
              <a:ext uri="{FF2B5EF4-FFF2-40B4-BE49-F238E27FC236}">
                <a16:creationId xmlns:a16="http://schemas.microsoft.com/office/drawing/2014/main" id="{5063CF68-FF79-FABB-88B9-2317AFC85BB3}"/>
              </a:ext>
            </a:extLst>
          </p:cNvPr>
          <p:cNvPicPr>
            <a:picLocks noChangeAspect="1"/>
          </p:cNvPicPr>
          <p:nvPr/>
        </p:nvPicPr>
        <p:blipFill rotWithShape="1">
          <a:blip r:embed="rId4"/>
          <a:srcRect l="-57" r="28816" b="472"/>
          <a:stretch/>
        </p:blipFill>
        <p:spPr>
          <a:xfrm>
            <a:off x="8005475" y="1004263"/>
            <a:ext cx="3971903" cy="1674508"/>
          </a:xfrm>
          <a:prstGeom prst="rect">
            <a:avLst/>
          </a:prstGeom>
        </p:spPr>
      </p:pic>
      <p:sp>
        <p:nvSpPr>
          <p:cNvPr id="17" name="TextBox 16">
            <a:extLst>
              <a:ext uri="{FF2B5EF4-FFF2-40B4-BE49-F238E27FC236}">
                <a16:creationId xmlns:a16="http://schemas.microsoft.com/office/drawing/2014/main" id="{E33DB33C-0D2E-C17C-90BB-8C110E6D40D5}"/>
              </a:ext>
            </a:extLst>
          </p:cNvPr>
          <p:cNvSpPr txBox="1"/>
          <p:nvPr/>
        </p:nvSpPr>
        <p:spPr>
          <a:xfrm>
            <a:off x="5870559" y="3023590"/>
            <a:ext cx="51749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Next, we obtained the summary of the dataset by using the command “summary(</a:t>
            </a:r>
            <a:r>
              <a:rPr lang="en-US" err="1">
                <a:latin typeface="Times New Roman"/>
              </a:rPr>
              <a:t>kidney_disease</a:t>
            </a:r>
            <a:r>
              <a:rPr lang="en-US">
                <a:latin typeface="Times New Roman"/>
              </a:rPr>
              <a:t>)”</a:t>
            </a:r>
            <a:r>
              <a:rPr lang="en-US">
                <a:latin typeface="Times New Roman"/>
                <a:cs typeface="Times New Roman"/>
              </a:rPr>
              <a:t>​</a:t>
            </a:r>
          </a:p>
        </p:txBody>
      </p:sp>
      <p:pic>
        <p:nvPicPr>
          <p:cNvPr id="18" name="Picture 17" descr="A screenshot of a computer&#10;&#10;Description automatically generated">
            <a:extLst>
              <a:ext uri="{FF2B5EF4-FFF2-40B4-BE49-F238E27FC236}">
                <a16:creationId xmlns:a16="http://schemas.microsoft.com/office/drawing/2014/main" id="{14FB0B76-13E0-7A62-25E2-49EC2BFC75ED}"/>
              </a:ext>
            </a:extLst>
          </p:cNvPr>
          <p:cNvPicPr>
            <a:picLocks noChangeAspect="1"/>
          </p:cNvPicPr>
          <p:nvPr/>
        </p:nvPicPr>
        <p:blipFill>
          <a:blip r:embed="rId5"/>
          <a:stretch>
            <a:fillRect/>
          </a:stretch>
        </p:blipFill>
        <p:spPr>
          <a:xfrm>
            <a:off x="4406063" y="3665374"/>
            <a:ext cx="7531937" cy="3112417"/>
          </a:xfrm>
          <a:prstGeom prst="rect">
            <a:avLst/>
          </a:prstGeom>
        </p:spPr>
      </p:pic>
    </p:spTree>
    <p:extLst>
      <p:ext uri="{BB962C8B-B14F-4D97-AF65-F5344CB8AC3E}">
        <p14:creationId xmlns:p14="http://schemas.microsoft.com/office/powerpoint/2010/main" val="200956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1E01-E95B-D1B5-A193-7738A8064F84}"/>
              </a:ext>
            </a:extLst>
          </p:cNvPr>
          <p:cNvSpPr>
            <a:spLocks noGrp="1"/>
          </p:cNvSpPr>
          <p:nvPr>
            <p:ph type="title"/>
          </p:nvPr>
        </p:nvSpPr>
        <p:spPr>
          <a:xfrm>
            <a:off x="4136614" y="223520"/>
            <a:ext cx="3915186" cy="929323"/>
          </a:xfrm>
        </p:spPr>
        <p:txBody>
          <a:bodyPr/>
          <a:lstStyle/>
          <a:p>
            <a:r>
              <a:rPr lang="en-US">
                <a:ea typeface="+mj-lt"/>
                <a:cs typeface="+mj-lt"/>
              </a:rPr>
              <a:t>Data Cleaning </a:t>
            </a:r>
            <a:endParaRPr lang="en-US"/>
          </a:p>
        </p:txBody>
      </p:sp>
      <p:sp>
        <p:nvSpPr>
          <p:cNvPr id="3" name="Content Placeholder 2">
            <a:extLst>
              <a:ext uri="{FF2B5EF4-FFF2-40B4-BE49-F238E27FC236}">
                <a16:creationId xmlns:a16="http://schemas.microsoft.com/office/drawing/2014/main" id="{E37193FE-6533-E4FA-5F7C-9153D23C5D5F}"/>
              </a:ext>
            </a:extLst>
          </p:cNvPr>
          <p:cNvSpPr>
            <a:spLocks noGrp="1"/>
          </p:cNvSpPr>
          <p:nvPr>
            <p:ph idx="1"/>
          </p:nvPr>
        </p:nvSpPr>
        <p:spPr>
          <a:xfrm>
            <a:off x="448534" y="1522730"/>
            <a:ext cx="5219252" cy="4856163"/>
          </a:xfrm>
        </p:spPr>
        <p:txBody>
          <a:bodyPr vert="horz" lIns="91440" tIns="45720" rIns="91440" bIns="45720" rtlCol="0" anchor="t">
            <a:noAutofit/>
          </a:bodyPr>
          <a:lstStyle/>
          <a:p>
            <a:r>
              <a:rPr lang="en-US" sz="2000">
                <a:latin typeface="Times New Roman"/>
                <a:cs typeface="Times New Roman"/>
              </a:rPr>
              <a:t>We encoded the categorical variables into binary (0 and 1) in Excel.</a:t>
            </a:r>
          </a:p>
          <a:p>
            <a:r>
              <a:rPr lang="en-US" sz="2000">
                <a:latin typeface="Times New Roman"/>
                <a:cs typeface="Times New Roman"/>
              </a:rPr>
              <a:t>We examined the dataset for the null values per column and the total count of null values in RStudio using sum(is.na()) for total count and </a:t>
            </a:r>
            <a:r>
              <a:rPr lang="en-US" sz="2000" err="1">
                <a:latin typeface="Times New Roman"/>
                <a:cs typeface="Times New Roman"/>
              </a:rPr>
              <a:t>colSums</a:t>
            </a:r>
            <a:r>
              <a:rPr lang="en-US" sz="2000">
                <a:latin typeface="Times New Roman"/>
                <a:cs typeface="Times New Roman"/>
              </a:rPr>
              <a:t>(is.na()) for individual columns. Then, we replaced null values for numerical variables using Mean and for categorical variables using Mode in excel.</a:t>
            </a:r>
          </a:p>
          <a:p>
            <a:r>
              <a:rPr lang="en-US" sz="2000">
                <a:latin typeface="Times New Roman"/>
                <a:cs typeface="Times New Roman"/>
              </a:rPr>
              <a:t>Data Type Conversion in R: Numeric variables were converted to </a:t>
            </a:r>
            <a:r>
              <a:rPr lang="en-US" sz="2000" err="1">
                <a:latin typeface="Times New Roman"/>
                <a:cs typeface="Times New Roman"/>
              </a:rPr>
              <a:t>numeirc</a:t>
            </a:r>
            <a:r>
              <a:rPr lang="en-US" sz="2000">
                <a:latin typeface="Times New Roman"/>
                <a:cs typeface="Times New Roman"/>
              </a:rPr>
              <a:t> using "</a:t>
            </a:r>
            <a:r>
              <a:rPr lang="en-US" sz="2000" err="1">
                <a:latin typeface="Times New Roman"/>
                <a:cs typeface="Times New Roman"/>
              </a:rPr>
              <a:t>as.numeric</a:t>
            </a:r>
            <a:r>
              <a:rPr lang="en-US" sz="2000">
                <a:latin typeface="Times New Roman"/>
                <a:cs typeface="Times New Roman"/>
              </a:rPr>
              <a:t>" and categorical variable to factor using "</a:t>
            </a:r>
            <a:r>
              <a:rPr lang="en-US" sz="2000" err="1">
                <a:latin typeface="Times New Roman"/>
                <a:cs typeface="Times New Roman"/>
              </a:rPr>
              <a:t>as.factor</a:t>
            </a:r>
            <a:r>
              <a:rPr lang="en-US" sz="2000">
                <a:latin typeface="Times New Roman"/>
                <a:cs typeface="Times New Roman"/>
              </a:rPr>
              <a:t>".</a:t>
            </a:r>
            <a:endParaRPr lang="en-US"/>
          </a:p>
          <a:p>
            <a:endParaRPr lang="en-US" sz="2600">
              <a:latin typeface="Times New Roman"/>
              <a:cs typeface="Times New Roman"/>
            </a:endParaRPr>
          </a:p>
          <a:p>
            <a:endParaRPr lang="en-US" sz="2400">
              <a:latin typeface="Times New Roman"/>
              <a:cs typeface="Times New Roman"/>
            </a:endParaRPr>
          </a:p>
          <a:p>
            <a:endParaRPr lang="en-US"/>
          </a:p>
        </p:txBody>
      </p:sp>
      <p:pic>
        <p:nvPicPr>
          <p:cNvPr id="4" name="Picture 3" descr="A black background with white text&#10;&#10;Description automatically generated">
            <a:extLst>
              <a:ext uri="{FF2B5EF4-FFF2-40B4-BE49-F238E27FC236}">
                <a16:creationId xmlns:a16="http://schemas.microsoft.com/office/drawing/2014/main" id="{8799C3B6-DDA1-DA90-C6A2-7EDE3B8F5C01}"/>
              </a:ext>
            </a:extLst>
          </p:cNvPr>
          <p:cNvPicPr>
            <a:picLocks noChangeAspect="1"/>
          </p:cNvPicPr>
          <p:nvPr/>
        </p:nvPicPr>
        <p:blipFill rotWithShape="1">
          <a:blip r:embed="rId2"/>
          <a:srcRect l="63" t="-217" r="42495" b="33797"/>
          <a:stretch/>
        </p:blipFill>
        <p:spPr>
          <a:xfrm>
            <a:off x="5942774" y="1715262"/>
            <a:ext cx="2362888" cy="67216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299BB62-E5CA-AEDA-886D-A5DD830062B6}"/>
              </a:ext>
            </a:extLst>
          </p:cNvPr>
          <p:cNvPicPr>
            <a:picLocks noChangeAspect="1"/>
          </p:cNvPicPr>
          <p:nvPr/>
        </p:nvPicPr>
        <p:blipFill rotWithShape="1">
          <a:blip r:embed="rId3"/>
          <a:srcRect r="34644" b="27907"/>
          <a:stretch/>
        </p:blipFill>
        <p:spPr>
          <a:xfrm>
            <a:off x="8292595" y="1144462"/>
            <a:ext cx="3784490" cy="1753050"/>
          </a:xfrm>
          <a:prstGeom prst="rect">
            <a:avLst/>
          </a:prstGeom>
        </p:spPr>
      </p:pic>
      <p:sp>
        <p:nvSpPr>
          <p:cNvPr id="10" name="Rectangle 9">
            <a:extLst>
              <a:ext uri="{FF2B5EF4-FFF2-40B4-BE49-F238E27FC236}">
                <a16:creationId xmlns:a16="http://schemas.microsoft.com/office/drawing/2014/main" id="{BD380D0E-17AB-CD56-BCF5-6BD110840B2C}"/>
              </a:ext>
            </a:extLst>
          </p:cNvPr>
          <p:cNvSpPr/>
          <p:nvPr/>
        </p:nvSpPr>
        <p:spPr>
          <a:xfrm>
            <a:off x="5837241" y="2560105"/>
            <a:ext cx="2466018" cy="3397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Total count of null : 1009</a:t>
            </a:r>
          </a:p>
        </p:txBody>
      </p:sp>
      <p:pic>
        <p:nvPicPr>
          <p:cNvPr id="14" name="Picture 13" descr="A screenshot of a computer&#10;&#10;Description automatically generated">
            <a:extLst>
              <a:ext uri="{FF2B5EF4-FFF2-40B4-BE49-F238E27FC236}">
                <a16:creationId xmlns:a16="http://schemas.microsoft.com/office/drawing/2014/main" id="{45423DA0-59B0-6BFD-E6A6-4C34561304C9}"/>
              </a:ext>
            </a:extLst>
          </p:cNvPr>
          <p:cNvPicPr>
            <a:picLocks noChangeAspect="1"/>
          </p:cNvPicPr>
          <p:nvPr/>
        </p:nvPicPr>
        <p:blipFill rotWithShape="1">
          <a:blip r:embed="rId4"/>
          <a:srcRect l="-751" t="2336" r="177" b="-234"/>
          <a:stretch/>
        </p:blipFill>
        <p:spPr>
          <a:xfrm>
            <a:off x="6620980" y="3037500"/>
            <a:ext cx="4506413" cy="3687671"/>
          </a:xfrm>
          <a:prstGeom prst="rect">
            <a:avLst/>
          </a:prstGeom>
        </p:spPr>
      </p:pic>
    </p:spTree>
    <p:extLst>
      <p:ext uri="{BB962C8B-B14F-4D97-AF65-F5344CB8AC3E}">
        <p14:creationId xmlns:p14="http://schemas.microsoft.com/office/powerpoint/2010/main" val="39715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8" name="Group 27">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9" name="Picture 28">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0" name="Picture 29">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C474560E-A0D0-9BAF-C855-4E2CA81101C3}"/>
              </a:ext>
            </a:extLst>
          </p:cNvPr>
          <p:cNvSpPr>
            <a:spLocks noGrp="1"/>
          </p:cNvSpPr>
          <p:nvPr>
            <p:ph type="title"/>
          </p:nvPr>
        </p:nvSpPr>
        <p:spPr>
          <a:xfrm>
            <a:off x="439420" y="-1271"/>
            <a:ext cx="4191000" cy="1402293"/>
          </a:xfrm>
        </p:spPr>
        <p:txBody>
          <a:bodyPr>
            <a:normAutofit/>
          </a:bodyPr>
          <a:lstStyle/>
          <a:p>
            <a:r>
              <a:rPr lang="en-US" sz="4800">
                <a:latin typeface="Times New Roman"/>
                <a:cs typeface="Times New Roman"/>
              </a:rPr>
              <a:t>Data Cleaning</a:t>
            </a:r>
          </a:p>
        </p:txBody>
      </p:sp>
      <p:sp>
        <p:nvSpPr>
          <p:cNvPr id="17" name="Content Placeholder 16">
            <a:extLst>
              <a:ext uri="{FF2B5EF4-FFF2-40B4-BE49-F238E27FC236}">
                <a16:creationId xmlns:a16="http://schemas.microsoft.com/office/drawing/2014/main" id="{A223799D-75E1-678F-AAC1-EA807E8CF05E}"/>
              </a:ext>
            </a:extLst>
          </p:cNvPr>
          <p:cNvSpPr>
            <a:spLocks noGrp="1"/>
          </p:cNvSpPr>
          <p:nvPr>
            <p:ph idx="1"/>
          </p:nvPr>
        </p:nvSpPr>
        <p:spPr>
          <a:xfrm>
            <a:off x="256540" y="1397906"/>
            <a:ext cx="4373610" cy="3815080"/>
          </a:xfrm>
        </p:spPr>
        <p:txBody>
          <a:bodyPr vert="horz" lIns="91440" tIns="45720" rIns="91440" bIns="45720" rtlCol="0" anchor="t">
            <a:normAutofit fontScale="70000" lnSpcReduction="20000"/>
          </a:bodyPr>
          <a:lstStyle/>
          <a:p>
            <a:pPr marL="0" indent="0">
              <a:buNone/>
            </a:pPr>
            <a:r>
              <a:rPr lang="en-US" b="1">
                <a:latin typeface="Times New Roman"/>
                <a:cs typeface="Times New Roman"/>
              </a:rPr>
              <a:t>Outlier Detection using IQR: </a:t>
            </a:r>
            <a:endParaRPr lang="en-US"/>
          </a:p>
          <a:p>
            <a:pPr marL="0" indent="0">
              <a:buNone/>
            </a:pPr>
            <a:r>
              <a:rPr lang="en-US">
                <a:latin typeface="Times New Roman"/>
                <a:cs typeface="Times New Roman"/>
              </a:rPr>
              <a:t>We checked for outliers by using the IQR method and found out that the number of outliers was 377.</a:t>
            </a:r>
          </a:p>
          <a:p>
            <a:pPr marL="0" indent="0">
              <a:buNone/>
            </a:pPr>
            <a:r>
              <a:rPr lang="en-US" sz="3000" b="1">
                <a:latin typeface="Times New Roman"/>
                <a:cs typeface="Times New Roman"/>
              </a:rPr>
              <a:t>Outlier Detection and treatment using </a:t>
            </a:r>
            <a:r>
              <a:rPr lang="en-US" sz="3000" b="1" err="1">
                <a:latin typeface="Times New Roman"/>
                <a:cs typeface="Times New Roman"/>
              </a:rPr>
              <a:t>Winsorization</a:t>
            </a:r>
            <a:r>
              <a:rPr lang="en-US" sz="3000" b="1">
                <a:latin typeface="Times New Roman"/>
                <a:cs typeface="Times New Roman"/>
              </a:rPr>
              <a:t>:</a:t>
            </a:r>
            <a:endParaRPr lang="en-US" sz="3000">
              <a:latin typeface="Times New Roman"/>
              <a:cs typeface="Times New Roman"/>
            </a:endParaRPr>
          </a:p>
          <a:p>
            <a:pPr marL="0" indent="0">
              <a:buNone/>
            </a:pPr>
            <a:r>
              <a:rPr lang="en-US" sz="3000">
                <a:latin typeface="Times New Roman"/>
                <a:cs typeface="Times New Roman"/>
              </a:rPr>
              <a:t>It is a technique where  data is capped at 5% and 95%. Data points beyond this were identified as outliers. Using this technique, we discovered a total of 140 outliers. </a:t>
            </a:r>
          </a:p>
          <a:p>
            <a:pPr marL="0" indent="0">
              <a:buNone/>
            </a:pPr>
            <a:endParaRPr lang="en-US">
              <a:latin typeface="Times New Roman"/>
              <a:cs typeface="Times New Roman"/>
            </a:endParaRPr>
          </a:p>
          <a:p>
            <a:pPr marL="0" indent="0">
              <a:buNone/>
            </a:pPr>
            <a:endParaRPr lang="en-US">
              <a:latin typeface="Times New Roman"/>
              <a:cs typeface="Times New Roman"/>
            </a:endParaRPr>
          </a:p>
        </p:txBody>
      </p:sp>
      <p:pic>
        <p:nvPicPr>
          <p:cNvPr id="6" name="Picture 5" descr="A diagram of a bar&#10;&#10;Description automatically generated">
            <a:extLst>
              <a:ext uri="{FF2B5EF4-FFF2-40B4-BE49-F238E27FC236}">
                <a16:creationId xmlns:a16="http://schemas.microsoft.com/office/drawing/2014/main" id="{ED6D4A32-56E8-CCCB-85C0-3173D933FBEA}"/>
              </a:ext>
            </a:extLst>
          </p:cNvPr>
          <p:cNvPicPr>
            <a:picLocks noChangeAspect="1"/>
          </p:cNvPicPr>
          <p:nvPr/>
        </p:nvPicPr>
        <p:blipFill>
          <a:blip r:embed="rId4"/>
          <a:stretch>
            <a:fillRect/>
          </a:stretch>
        </p:blipFill>
        <p:spPr>
          <a:xfrm>
            <a:off x="4685857" y="4039401"/>
            <a:ext cx="3645535" cy="2644005"/>
          </a:xfrm>
          <a:prstGeom prst="rect">
            <a:avLst/>
          </a:prstGeom>
        </p:spPr>
      </p:pic>
      <p:pic>
        <p:nvPicPr>
          <p:cNvPr id="8" name="Picture 7" descr="A diagram of a graph&#10;&#10;Description automatically generated">
            <a:extLst>
              <a:ext uri="{FF2B5EF4-FFF2-40B4-BE49-F238E27FC236}">
                <a16:creationId xmlns:a16="http://schemas.microsoft.com/office/drawing/2014/main" id="{E07A0E46-4152-0783-2311-41FE655EE2AC}"/>
              </a:ext>
            </a:extLst>
          </p:cNvPr>
          <p:cNvPicPr>
            <a:picLocks noChangeAspect="1"/>
          </p:cNvPicPr>
          <p:nvPr/>
        </p:nvPicPr>
        <p:blipFill rotWithShape="1">
          <a:blip r:embed="rId5"/>
          <a:srcRect t="7161" r="-193" b="376"/>
          <a:stretch/>
        </p:blipFill>
        <p:spPr>
          <a:xfrm>
            <a:off x="8441305" y="4045134"/>
            <a:ext cx="3653337" cy="2627773"/>
          </a:xfrm>
          <a:prstGeom prst="rect">
            <a:avLst/>
          </a:prstGeom>
        </p:spPr>
      </p:pic>
      <p:sp>
        <p:nvSpPr>
          <p:cNvPr id="10" name="TextBox 9">
            <a:extLst>
              <a:ext uri="{FF2B5EF4-FFF2-40B4-BE49-F238E27FC236}">
                <a16:creationId xmlns:a16="http://schemas.microsoft.com/office/drawing/2014/main" id="{78167C05-4073-3A98-FFDB-BF9956BBD357}"/>
              </a:ext>
            </a:extLst>
          </p:cNvPr>
          <p:cNvSpPr txBox="1"/>
          <p:nvPr/>
        </p:nvSpPr>
        <p:spPr>
          <a:xfrm>
            <a:off x="270444" y="5321879"/>
            <a:ext cx="3933397" cy="9233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imes New Roman"/>
                <a:cs typeface="Times New Roman"/>
              </a:rPr>
              <a:t>Outliers were treated with the upper bound and lower bound values using </a:t>
            </a:r>
            <a:r>
              <a:rPr lang="en-US" b="1" err="1">
                <a:latin typeface="Times New Roman"/>
                <a:cs typeface="Times New Roman"/>
              </a:rPr>
              <a:t>Winsorization</a:t>
            </a:r>
            <a:r>
              <a:rPr lang="en-US" b="1">
                <a:latin typeface="Times New Roman"/>
                <a:cs typeface="Times New Roman"/>
              </a:rPr>
              <a:t> technique.</a:t>
            </a:r>
            <a:endParaRPr lang="en-US" b="1"/>
          </a:p>
        </p:txBody>
      </p:sp>
      <p:pic>
        <p:nvPicPr>
          <p:cNvPr id="12" name="Picture 11" descr="A screen shot of a computer program&#10;&#10;Description automatically generated">
            <a:extLst>
              <a:ext uri="{FF2B5EF4-FFF2-40B4-BE49-F238E27FC236}">
                <a16:creationId xmlns:a16="http://schemas.microsoft.com/office/drawing/2014/main" id="{B7BAB6A2-E148-2F21-9174-81F464208C7F}"/>
              </a:ext>
            </a:extLst>
          </p:cNvPr>
          <p:cNvPicPr>
            <a:picLocks noChangeAspect="1"/>
          </p:cNvPicPr>
          <p:nvPr/>
        </p:nvPicPr>
        <p:blipFill>
          <a:blip r:embed="rId6"/>
          <a:stretch>
            <a:fillRect/>
          </a:stretch>
        </p:blipFill>
        <p:spPr>
          <a:xfrm>
            <a:off x="5346328" y="179875"/>
            <a:ext cx="6199157" cy="3654023"/>
          </a:xfrm>
          <a:prstGeom prst="rect">
            <a:avLst/>
          </a:prstGeom>
        </p:spPr>
      </p:pic>
    </p:spTree>
    <p:extLst>
      <p:ext uri="{BB962C8B-B14F-4D97-AF65-F5344CB8AC3E}">
        <p14:creationId xmlns:p14="http://schemas.microsoft.com/office/powerpoint/2010/main" val="393419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E187-6B98-8477-616A-A247FC17F3A0}"/>
              </a:ext>
            </a:extLst>
          </p:cNvPr>
          <p:cNvSpPr>
            <a:spLocks noGrp="1"/>
          </p:cNvSpPr>
          <p:nvPr>
            <p:ph type="title"/>
          </p:nvPr>
        </p:nvSpPr>
        <p:spPr>
          <a:xfrm>
            <a:off x="4043313" y="133075"/>
            <a:ext cx="4114171" cy="1164279"/>
          </a:xfrm>
        </p:spPr>
        <p:txBody>
          <a:bodyPr>
            <a:normAutofit/>
          </a:bodyPr>
          <a:lstStyle/>
          <a:p>
            <a:r>
              <a:rPr lang="en-US" sz="4800">
                <a:latin typeface="Times New Roman"/>
                <a:cs typeface="Times New Roman"/>
              </a:rPr>
              <a:t>Data Cleaning</a:t>
            </a:r>
          </a:p>
        </p:txBody>
      </p:sp>
      <p:sp>
        <p:nvSpPr>
          <p:cNvPr id="3" name="TextBox 2">
            <a:extLst>
              <a:ext uri="{FF2B5EF4-FFF2-40B4-BE49-F238E27FC236}">
                <a16:creationId xmlns:a16="http://schemas.microsoft.com/office/drawing/2014/main" id="{8AA808BC-D88D-7093-9212-E4711E10A41D}"/>
              </a:ext>
            </a:extLst>
          </p:cNvPr>
          <p:cNvSpPr txBox="1"/>
          <p:nvPr/>
        </p:nvSpPr>
        <p:spPr>
          <a:xfrm>
            <a:off x="1046320" y="1300766"/>
            <a:ext cx="972327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rPr>
              <a:t>We then used summary() to understand descriptive statistics for our cleaned dataset.</a:t>
            </a:r>
            <a:r>
              <a:rPr lang="en-US" sz="2800">
                <a:latin typeface="Times New Roman"/>
                <a:cs typeface="Times New Roman"/>
              </a:rPr>
              <a:t>​</a:t>
            </a:r>
            <a:endParaRPr lang="en-US"/>
          </a:p>
        </p:txBody>
      </p:sp>
      <p:pic>
        <p:nvPicPr>
          <p:cNvPr id="7" name="Picture 6" descr="A screenshot of a computer&#10;&#10;Description automatically generated">
            <a:extLst>
              <a:ext uri="{FF2B5EF4-FFF2-40B4-BE49-F238E27FC236}">
                <a16:creationId xmlns:a16="http://schemas.microsoft.com/office/drawing/2014/main" id="{F91222F5-E736-BA15-149C-32782BB63A15}"/>
              </a:ext>
            </a:extLst>
          </p:cNvPr>
          <p:cNvPicPr>
            <a:picLocks noChangeAspect="1"/>
          </p:cNvPicPr>
          <p:nvPr/>
        </p:nvPicPr>
        <p:blipFill>
          <a:blip r:embed="rId2"/>
          <a:stretch>
            <a:fillRect/>
          </a:stretch>
        </p:blipFill>
        <p:spPr>
          <a:xfrm>
            <a:off x="1051775" y="2418254"/>
            <a:ext cx="9723550" cy="4125043"/>
          </a:xfrm>
          <a:prstGeom prst="rect">
            <a:avLst/>
          </a:prstGeom>
        </p:spPr>
      </p:pic>
    </p:spTree>
    <p:extLst>
      <p:ext uri="{BB962C8B-B14F-4D97-AF65-F5344CB8AC3E}">
        <p14:creationId xmlns:p14="http://schemas.microsoft.com/office/powerpoint/2010/main" val="3590313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6" name="Group 15">
            <a:extLst>
              <a:ext uri="{FF2B5EF4-FFF2-40B4-BE49-F238E27FC236}">
                <a16:creationId xmlns:a16="http://schemas.microsoft.com/office/drawing/2014/main" id="{E54EDBA2-E203-497D-AB28-73A06B2DFD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7" name="Picture 16">
              <a:extLst>
                <a:ext uri="{FF2B5EF4-FFF2-40B4-BE49-F238E27FC236}">
                  <a16:creationId xmlns:a16="http://schemas.microsoft.com/office/drawing/2014/main" id="{B0803BB8-5406-470B-B62A-E9655DE096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8" name="Picture 17">
              <a:extLst>
                <a:ext uri="{FF2B5EF4-FFF2-40B4-BE49-F238E27FC236}">
                  <a16:creationId xmlns:a16="http://schemas.microsoft.com/office/drawing/2014/main" id="{E12C3203-0987-4CF5-AA8C-5FBB11C7063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 name="Content Placeholder 2">
            <a:extLst>
              <a:ext uri="{FF2B5EF4-FFF2-40B4-BE49-F238E27FC236}">
                <a16:creationId xmlns:a16="http://schemas.microsoft.com/office/drawing/2014/main" id="{B4ECBD81-E255-7B1C-1415-3C1D0A4E3628}"/>
              </a:ext>
            </a:extLst>
          </p:cNvPr>
          <p:cNvSpPr>
            <a:spLocks noGrp="1"/>
          </p:cNvSpPr>
          <p:nvPr>
            <p:ph idx="1"/>
          </p:nvPr>
        </p:nvSpPr>
        <p:spPr>
          <a:xfrm>
            <a:off x="231246" y="1169170"/>
            <a:ext cx="2917351" cy="1176972"/>
          </a:xfrm>
        </p:spPr>
        <p:txBody>
          <a:bodyPr vert="horz" lIns="91440" tIns="45720" rIns="91440" bIns="45720" rtlCol="0" anchor="t">
            <a:normAutofit fontScale="92500" lnSpcReduction="10000"/>
          </a:bodyPr>
          <a:lstStyle/>
          <a:p>
            <a:pPr marL="0" indent="0">
              <a:buNone/>
            </a:pPr>
            <a:r>
              <a:rPr lang="en-US" sz="1800">
                <a:latin typeface="Times New Roman"/>
                <a:cs typeface="Times New Roman"/>
              </a:rPr>
              <a:t>We have plotted scattered plots for numeric variables to understand the distribution of the variables.</a:t>
            </a:r>
          </a:p>
        </p:txBody>
      </p:sp>
      <p:pic>
        <p:nvPicPr>
          <p:cNvPr id="7" name="Picture 6" descr="A screenshot of a computer screen&#10;&#10;Description automatically generated">
            <a:extLst>
              <a:ext uri="{FF2B5EF4-FFF2-40B4-BE49-F238E27FC236}">
                <a16:creationId xmlns:a16="http://schemas.microsoft.com/office/drawing/2014/main" id="{2A5315D3-55F6-BEDE-EDF4-B3FD8E7CB7A4}"/>
              </a:ext>
            </a:extLst>
          </p:cNvPr>
          <p:cNvPicPr>
            <a:picLocks noChangeAspect="1"/>
          </p:cNvPicPr>
          <p:nvPr/>
        </p:nvPicPr>
        <p:blipFill>
          <a:blip r:embed="rId4"/>
          <a:stretch>
            <a:fillRect/>
          </a:stretch>
        </p:blipFill>
        <p:spPr>
          <a:xfrm>
            <a:off x="134408" y="2439381"/>
            <a:ext cx="3563407" cy="4316721"/>
          </a:xfrm>
          <a:prstGeom prst="rect">
            <a:avLst/>
          </a:prstGeom>
        </p:spPr>
      </p:pic>
      <p:sp>
        <p:nvSpPr>
          <p:cNvPr id="8" name="TextBox 7">
            <a:extLst>
              <a:ext uri="{FF2B5EF4-FFF2-40B4-BE49-F238E27FC236}">
                <a16:creationId xmlns:a16="http://schemas.microsoft.com/office/drawing/2014/main" id="{284FA59C-3271-C479-FCE7-3AB4F35B3824}"/>
              </a:ext>
            </a:extLst>
          </p:cNvPr>
          <p:cNvSpPr txBox="1"/>
          <p:nvPr/>
        </p:nvSpPr>
        <p:spPr>
          <a:xfrm>
            <a:off x="1143000" y="0"/>
            <a:ext cx="99060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latin typeface="Times New Roman"/>
                <a:cs typeface="Times New Roman"/>
              </a:rPr>
              <a:t>EXPLORATORY   DATA   ANALYSIS</a:t>
            </a:r>
            <a:endParaRPr lang="en-US"/>
          </a:p>
          <a:p>
            <a:pPr algn="ctr"/>
            <a:r>
              <a:rPr lang="en-US" sz="2000" b="1">
                <a:latin typeface="Times New Roman"/>
                <a:cs typeface="Times New Roman"/>
              </a:rPr>
              <a:t>Data Visualization</a:t>
            </a:r>
            <a:endParaRPr lang="en-US" sz="2000" b="1"/>
          </a:p>
        </p:txBody>
      </p:sp>
      <p:pic>
        <p:nvPicPr>
          <p:cNvPr id="13" name="Picture 12" descr="A screenshot of a graph&#10;&#10;Description automatically generated">
            <a:extLst>
              <a:ext uri="{FF2B5EF4-FFF2-40B4-BE49-F238E27FC236}">
                <a16:creationId xmlns:a16="http://schemas.microsoft.com/office/drawing/2014/main" id="{730D0B94-CC39-27DF-C0E9-5E14EBBB1CBF}"/>
              </a:ext>
            </a:extLst>
          </p:cNvPr>
          <p:cNvPicPr>
            <a:picLocks noChangeAspect="1"/>
          </p:cNvPicPr>
          <p:nvPr/>
        </p:nvPicPr>
        <p:blipFill>
          <a:blip r:embed="rId5"/>
          <a:stretch>
            <a:fillRect/>
          </a:stretch>
        </p:blipFill>
        <p:spPr>
          <a:xfrm>
            <a:off x="3901855" y="2434773"/>
            <a:ext cx="4414531" cy="4316933"/>
          </a:xfrm>
          <a:prstGeom prst="rect">
            <a:avLst/>
          </a:prstGeom>
        </p:spPr>
      </p:pic>
      <p:sp>
        <p:nvSpPr>
          <p:cNvPr id="19" name="Content Placeholder 2">
            <a:extLst>
              <a:ext uri="{FF2B5EF4-FFF2-40B4-BE49-F238E27FC236}">
                <a16:creationId xmlns:a16="http://schemas.microsoft.com/office/drawing/2014/main" id="{A463B580-E6D6-5BCC-C839-0B223D281824}"/>
              </a:ext>
            </a:extLst>
          </p:cNvPr>
          <p:cNvSpPr txBox="1">
            <a:spLocks/>
          </p:cNvSpPr>
          <p:nvPr/>
        </p:nvSpPr>
        <p:spPr>
          <a:xfrm>
            <a:off x="4381935" y="1166460"/>
            <a:ext cx="3804469" cy="105516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latin typeface="Times New Roman"/>
                <a:cs typeface="Times New Roman"/>
              </a:rPr>
              <a:t>We also plotted histograms for the numeric variables to understand the distribution of variables.</a:t>
            </a:r>
          </a:p>
        </p:txBody>
      </p:sp>
      <p:sp>
        <p:nvSpPr>
          <p:cNvPr id="21" name="TextBox 20">
            <a:extLst>
              <a:ext uri="{FF2B5EF4-FFF2-40B4-BE49-F238E27FC236}">
                <a16:creationId xmlns:a16="http://schemas.microsoft.com/office/drawing/2014/main" id="{6B15437B-B3DC-41A9-9193-A3617E16390A}"/>
              </a:ext>
            </a:extLst>
          </p:cNvPr>
          <p:cNvSpPr txBox="1"/>
          <p:nvPr/>
        </p:nvSpPr>
        <p:spPr>
          <a:xfrm>
            <a:off x="8677275" y="1100137"/>
            <a:ext cx="3357562" cy="12289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For Categorical variables, we have plotted </a:t>
            </a:r>
            <a:r>
              <a:rPr lang="en-US" err="1">
                <a:latin typeface="Times New Roman"/>
              </a:rPr>
              <a:t>barplots</a:t>
            </a:r>
            <a:r>
              <a:rPr lang="en-US">
                <a:latin typeface="Times New Roman"/>
              </a:rPr>
              <a:t> to understand the frequency for each variable in the dataset</a:t>
            </a:r>
            <a:r>
              <a:rPr lang="en-US">
                <a:latin typeface="Times New Roman"/>
                <a:cs typeface="Times New Roman"/>
              </a:rPr>
              <a:t>​</a:t>
            </a:r>
          </a:p>
        </p:txBody>
      </p:sp>
      <p:pic>
        <p:nvPicPr>
          <p:cNvPr id="23" name="Picture 22" descr="A graph of a diagram&#10;&#10;Description automatically generated with medium confidence">
            <a:extLst>
              <a:ext uri="{FF2B5EF4-FFF2-40B4-BE49-F238E27FC236}">
                <a16:creationId xmlns:a16="http://schemas.microsoft.com/office/drawing/2014/main" id="{ACD20072-8A28-2576-3086-68482D2595FF}"/>
              </a:ext>
            </a:extLst>
          </p:cNvPr>
          <p:cNvPicPr>
            <a:picLocks noChangeAspect="1"/>
          </p:cNvPicPr>
          <p:nvPr/>
        </p:nvPicPr>
        <p:blipFill>
          <a:blip r:embed="rId6"/>
          <a:stretch>
            <a:fillRect/>
          </a:stretch>
        </p:blipFill>
        <p:spPr>
          <a:xfrm>
            <a:off x="8526990" y="2350560"/>
            <a:ext cx="3506789" cy="4404252"/>
          </a:xfrm>
          <a:prstGeom prst="rect">
            <a:avLst/>
          </a:prstGeom>
        </p:spPr>
      </p:pic>
    </p:spTree>
    <p:extLst>
      <p:ext uri="{BB962C8B-B14F-4D97-AF65-F5344CB8AC3E}">
        <p14:creationId xmlns:p14="http://schemas.microsoft.com/office/powerpoint/2010/main" val="3893621216"/>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321C1C"/>
      </a:dk2>
      <a:lt2>
        <a:srgbClr val="F0F2F3"/>
      </a:lt2>
      <a:accent1>
        <a:srgbClr val="CF8441"/>
      </a:accent1>
      <a:accent2>
        <a:srgbClr val="BD372F"/>
      </a:accent2>
      <a:accent3>
        <a:srgbClr val="CF4174"/>
      </a:accent3>
      <a:accent4>
        <a:srgbClr val="BD2F9D"/>
      </a:accent4>
      <a:accent5>
        <a:srgbClr val="B341CF"/>
      </a:accent5>
      <a:accent6>
        <a:srgbClr val="6831BD"/>
      </a:accent6>
      <a:hlink>
        <a:srgbClr val="3F83B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DappledVTI</vt:lpstr>
      <vt:lpstr>Blood Metrics and Chronic Kidney Disease: Exploring Key Associations</vt:lpstr>
      <vt:lpstr>Introduction</vt:lpstr>
      <vt:lpstr>PowerPoint Presentation</vt:lpstr>
      <vt:lpstr>Dataset Description</vt:lpstr>
      <vt:lpstr>Data Importing and Dataset Description</vt:lpstr>
      <vt:lpstr>Data Cleaning </vt:lpstr>
      <vt:lpstr>Data Cleaning</vt:lpstr>
      <vt:lpstr>Data Cleaning</vt:lpstr>
      <vt:lpstr>PowerPoint Presentation</vt:lpstr>
      <vt:lpstr>Correlation coefficient test &amp; Chi-square test</vt:lpstr>
      <vt:lpstr>Checking for Normality and Log Transformation</vt:lpstr>
      <vt:lpstr>Research Question 1</vt:lpstr>
      <vt:lpstr>Fitting logistic regression model</vt:lpstr>
      <vt:lpstr>PowerPoint Presentation</vt:lpstr>
      <vt:lpstr>Limitations</vt:lpstr>
      <vt:lpstr>References</vt:lpstr>
      <vt:lpstr>Appendix:</vt:lpstr>
      <vt:lpstr>Appendix:</vt:lpstr>
      <vt:lpstr>Appendix:</vt:lpstr>
      <vt:lpstr>Appendix:</vt:lpstr>
      <vt:lpstr>Appendix:</vt:lpstr>
      <vt:lpstr>Appendix: </vt:lpstr>
      <vt:lpstr>Appendix:</vt:lpstr>
      <vt:lpstr>Appendix:</vt:lpstr>
      <vt:lpstr>Appendix:</vt:lpstr>
      <vt:lpstr>Appendix:</vt:lpstr>
      <vt:lpstr>Appendix:</vt:lpstr>
      <vt:lpstr>Appendix:</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Angirish, Kanishka</dc:creator>
  <cp:revision>1</cp:revision>
  <dcterms:created xsi:type="dcterms:W3CDTF">2024-04-28T19:17:45Z</dcterms:created>
  <dcterms:modified xsi:type="dcterms:W3CDTF">2024-04-30T23:53:02Z</dcterms:modified>
</cp:coreProperties>
</file>